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2"/>
  </p:notesMasterIdLst>
  <p:handoutMasterIdLst>
    <p:handoutMasterId r:id="rId23"/>
  </p:handoutMasterIdLst>
  <p:sldIdLst>
    <p:sldId id="373" r:id="rId2"/>
    <p:sldId id="415" r:id="rId3"/>
    <p:sldId id="404" r:id="rId4"/>
    <p:sldId id="406" r:id="rId5"/>
    <p:sldId id="407" r:id="rId6"/>
    <p:sldId id="398" r:id="rId7"/>
    <p:sldId id="395" r:id="rId8"/>
    <p:sldId id="414" r:id="rId9"/>
    <p:sldId id="405" r:id="rId10"/>
    <p:sldId id="408" r:id="rId11"/>
    <p:sldId id="399" r:id="rId12"/>
    <p:sldId id="402" r:id="rId13"/>
    <p:sldId id="403" r:id="rId14"/>
    <p:sldId id="400" r:id="rId15"/>
    <p:sldId id="257" r:id="rId16"/>
    <p:sldId id="258" r:id="rId17"/>
    <p:sldId id="411" r:id="rId18"/>
    <p:sldId id="409" r:id="rId19"/>
    <p:sldId id="412" r:id="rId20"/>
    <p:sldId id="413" r:id="rId21"/>
  </p:sldIdLst>
  <p:sldSz cx="12192000" cy="685800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inal" id="{1C800D76-3C72-4CB3-9FC9-AADDB526D820}">
          <p14:sldIdLst>
            <p14:sldId id="373"/>
            <p14:sldId id="415"/>
            <p14:sldId id="404"/>
            <p14:sldId id="406"/>
            <p14:sldId id="407"/>
            <p14:sldId id="398"/>
            <p14:sldId id="395"/>
            <p14:sldId id="414"/>
            <p14:sldId id="405"/>
            <p14:sldId id="408"/>
            <p14:sldId id="399"/>
            <p14:sldId id="402"/>
            <p14:sldId id="403"/>
            <p14:sldId id="400"/>
            <p14:sldId id="257"/>
            <p14:sldId id="258"/>
          </p14:sldIdLst>
        </p14:section>
        <p14:section name="Draft" id="{1384A189-306C-1A4D-860D-581362433EC5}">
          <p14:sldIdLst>
            <p14:sldId id="411"/>
            <p14:sldId id="409"/>
            <p14:sldId id="412"/>
            <p14:sldId id="41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D1CC"/>
    <a:srgbClr val="999490"/>
    <a:srgbClr val="962A8B"/>
    <a:srgbClr val="C8AE73"/>
    <a:srgbClr val="FBB800"/>
    <a:srgbClr val="00539B"/>
    <a:srgbClr val="F01D27"/>
    <a:srgbClr val="D8C726"/>
    <a:srgbClr val="77BD43"/>
    <a:srgbClr val="F081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A8B5F1-0EEA-3044-9FA0-D604DF70341F}" v="43" dt="2024-05-29T01:26:59.579"/>
    <p1510:client id="{958441F7-561C-2446-4818-3973A4267CD2}" v="2" dt="2024-05-28T23:50:52.9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72"/>
    <p:restoredTop sz="56545"/>
  </p:normalViewPr>
  <p:slideViewPr>
    <p:cSldViewPr snapToGrid="0">
      <p:cViewPr varScale="1">
        <p:scale>
          <a:sx n="92" d="100"/>
          <a:sy n="92" d="100"/>
        </p:scale>
        <p:origin x="2664" y="184"/>
      </p:cViewPr>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meron West" userId="S::uqcwest5@uq.edu.au::24bffd79-5685-41bc-bd9b-278a36777107" providerId="AD" clId="Web-{958441F7-561C-2446-4818-3973A4267CD2}"/>
    <pc:docChg chg="addSld modSection">
      <pc:chgData name="Cameron West" userId="S::uqcwest5@uq.edu.au::24bffd79-5685-41bc-bd9b-278a36777107" providerId="AD" clId="Web-{958441F7-561C-2446-4818-3973A4267CD2}" dt="2024-05-28T23:50:52.990" v="1"/>
      <pc:docMkLst>
        <pc:docMk/>
      </pc:docMkLst>
      <pc:sldChg chg="add">
        <pc:chgData name="Cameron West" userId="S::uqcwest5@uq.edu.au::24bffd79-5685-41bc-bd9b-278a36777107" providerId="AD" clId="Web-{958441F7-561C-2446-4818-3973A4267CD2}" dt="2024-05-28T23:50:52.974" v="0"/>
        <pc:sldMkLst>
          <pc:docMk/>
          <pc:sldMk cId="1256064957" sldId="257"/>
        </pc:sldMkLst>
      </pc:sldChg>
      <pc:sldChg chg="add">
        <pc:chgData name="Cameron West" userId="S::uqcwest5@uq.edu.au::24bffd79-5685-41bc-bd9b-278a36777107" providerId="AD" clId="Web-{958441F7-561C-2446-4818-3973A4267CD2}" dt="2024-05-28T23:50:52.990" v="1"/>
        <pc:sldMkLst>
          <pc:docMk/>
          <pc:sldMk cId="2622071344" sldId="258"/>
        </pc:sldMkLst>
      </pc:sldChg>
      <pc:sldMasterChg chg="addSldLayout">
        <pc:chgData name="Cameron West" userId="S::uqcwest5@uq.edu.au::24bffd79-5685-41bc-bd9b-278a36777107" providerId="AD" clId="Web-{958441F7-561C-2446-4818-3973A4267CD2}" dt="2024-05-28T23:50:52.974" v="0"/>
        <pc:sldMasterMkLst>
          <pc:docMk/>
          <pc:sldMasterMk cId="3786833112" sldId="2147483648"/>
        </pc:sldMasterMkLst>
        <pc:sldLayoutChg chg="add">
          <pc:chgData name="Cameron West" userId="S::uqcwest5@uq.edu.au::24bffd79-5685-41bc-bd9b-278a36777107" providerId="AD" clId="Web-{958441F7-561C-2446-4818-3973A4267CD2}" dt="2024-05-28T23:50:52.974" v="0"/>
          <pc:sldLayoutMkLst>
            <pc:docMk/>
            <pc:sldMasterMk cId="3786833112" sldId="2147483648"/>
            <pc:sldLayoutMk cId="3889983589" sldId="2147483799"/>
          </pc:sldLayoutMkLst>
        </pc:sldLayoutChg>
      </pc:sldMasterChg>
    </pc:docChg>
  </pc:docChgLst>
  <pc:docChgLst>
    <pc:chgData name="Thanh Vo Tran" userId="e13e5387-514f-4f29-aab9-21e8df5dbecf" providerId="ADAL" clId="{83A8B5F1-0EEA-3044-9FA0-D604DF70341F}"/>
    <pc:docChg chg="undo custSel addSld delSld modSld sldOrd addSection modSection">
      <pc:chgData name="Thanh Vo Tran" userId="e13e5387-514f-4f29-aab9-21e8df5dbecf" providerId="ADAL" clId="{83A8B5F1-0EEA-3044-9FA0-D604DF70341F}" dt="2024-05-29T01:27:02.799" v="650" actId="1076"/>
      <pc:docMkLst>
        <pc:docMk/>
      </pc:docMkLst>
      <pc:sldChg chg="modSp mod">
        <pc:chgData name="Thanh Vo Tran" userId="e13e5387-514f-4f29-aab9-21e8df5dbecf" providerId="ADAL" clId="{83A8B5F1-0EEA-3044-9FA0-D604DF70341F}" dt="2024-05-22T09:42:07.941" v="18" actId="1076"/>
        <pc:sldMkLst>
          <pc:docMk/>
          <pc:sldMk cId="1217444860" sldId="373"/>
        </pc:sldMkLst>
        <pc:spChg chg="mod">
          <ac:chgData name="Thanh Vo Tran" userId="e13e5387-514f-4f29-aab9-21e8df5dbecf" providerId="ADAL" clId="{83A8B5F1-0EEA-3044-9FA0-D604DF70341F}" dt="2024-05-22T09:42:07.941" v="18" actId="1076"/>
          <ac:spMkLst>
            <pc:docMk/>
            <pc:sldMk cId="1217444860" sldId="373"/>
            <ac:spMk id="2" creationId="{0EA92987-6E68-47E6-931F-15CD6EAC4FB8}"/>
          </ac:spMkLst>
        </pc:spChg>
      </pc:sldChg>
      <pc:sldChg chg="del">
        <pc:chgData name="Thanh Vo Tran" userId="e13e5387-514f-4f29-aab9-21e8df5dbecf" providerId="ADAL" clId="{83A8B5F1-0EEA-3044-9FA0-D604DF70341F}" dt="2024-05-22T09:43:03.034" v="60" actId="2696"/>
        <pc:sldMkLst>
          <pc:docMk/>
          <pc:sldMk cId="204808829" sldId="374"/>
        </pc:sldMkLst>
      </pc:sldChg>
      <pc:sldChg chg="del">
        <pc:chgData name="Thanh Vo Tran" userId="e13e5387-514f-4f29-aab9-21e8df5dbecf" providerId="ADAL" clId="{83A8B5F1-0EEA-3044-9FA0-D604DF70341F}" dt="2024-05-22T09:43:03.017" v="55" actId="2696"/>
        <pc:sldMkLst>
          <pc:docMk/>
          <pc:sldMk cId="972813702" sldId="376"/>
        </pc:sldMkLst>
      </pc:sldChg>
      <pc:sldChg chg="del">
        <pc:chgData name="Thanh Vo Tran" userId="e13e5387-514f-4f29-aab9-21e8df5dbecf" providerId="ADAL" clId="{83A8B5F1-0EEA-3044-9FA0-D604DF70341F}" dt="2024-05-22T09:43:03.021" v="59" actId="2696"/>
        <pc:sldMkLst>
          <pc:docMk/>
          <pc:sldMk cId="844141045" sldId="377"/>
        </pc:sldMkLst>
      </pc:sldChg>
      <pc:sldChg chg="del">
        <pc:chgData name="Thanh Vo Tran" userId="e13e5387-514f-4f29-aab9-21e8df5dbecf" providerId="ADAL" clId="{83A8B5F1-0EEA-3044-9FA0-D604DF70341F}" dt="2024-05-22T09:43:03.009" v="50" actId="2696"/>
        <pc:sldMkLst>
          <pc:docMk/>
          <pc:sldMk cId="1859056763" sldId="378"/>
        </pc:sldMkLst>
      </pc:sldChg>
      <pc:sldChg chg="del">
        <pc:chgData name="Thanh Vo Tran" userId="e13e5387-514f-4f29-aab9-21e8df5dbecf" providerId="ADAL" clId="{83A8B5F1-0EEA-3044-9FA0-D604DF70341F}" dt="2024-05-22T09:43:03.014" v="53" actId="2696"/>
        <pc:sldMkLst>
          <pc:docMk/>
          <pc:sldMk cId="1734691899" sldId="380"/>
        </pc:sldMkLst>
      </pc:sldChg>
      <pc:sldChg chg="del">
        <pc:chgData name="Thanh Vo Tran" userId="e13e5387-514f-4f29-aab9-21e8df5dbecf" providerId="ADAL" clId="{83A8B5F1-0EEA-3044-9FA0-D604DF70341F}" dt="2024-05-22T09:43:03.045" v="63" actId="2696"/>
        <pc:sldMkLst>
          <pc:docMk/>
          <pc:sldMk cId="235481451" sldId="382"/>
        </pc:sldMkLst>
      </pc:sldChg>
      <pc:sldChg chg="del">
        <pc:chgData name="Thanh Vo Tran" userId="e13e5387-514f-4f29-aab9-21e8df5dbecf" providerId="ADAL" clId="{83A8B5F1-0EEA-3044-9FA0-D604DF70341F}" dt="2024-05-22T09:43:03.012" v="51" actId="2696"/>
        <pc:sldMkLst>
          <pc:docMk/>
          <pc:sldMk cId="1810063626" sldId="384"/>
        </pc:sldMkLst>
      </pc:sldChg>
      <pc:sldChg chg="del">
        <pc:chgData name="Thanh Vo Tran" userId="e13e5387-514f-4f29-aab9-21e8df5dbecf" providerId="ADAL" clId="{83A8B5F1-0EEA-3044-9FA0-D604DF70341F}" dt="2024-05-22T09:43:03.019" v="57" actId="2696"/>
        <pc:sldMkLst>
          <pc:docMk/>
          <pc:sldMk cId="2251200720" sldId="385"/>
        </pc:sldMkLst>
      </pc:sldChg>
      <pc:sldChg chg="del">
        <pc:chgData name="Thanh Vo Tran" userId="e13e5387-514f-4f29-aab9-21e8df5dbecf" providerId="ADAL" clId="{83A8B5F1-0EEA-3044-9FA0-D604DF70341F}" dt="2024-05-22T09:43:03.020" v="58" actId="2696"/>
        <pc:sldMkLst>
          <pc:docMk/>
          <pc:sldMk cId="1633439396" sldId="386"/>
        </pc:sldMkLst>
      </pc:sldChg>
      <pc:sldChg chg="del">
        <pc:chgData name="Thanh Vo Tran" userId="e13e5387-514f-4f29-aab9-21e8df5dbecf" providerId="ADAL" clId="{83A8B5F1-0EEA-3044-9FA0-D604DF70341F}" dt="2024-05-22T09:43:03.007" v="49" actId="2696"/>
        <pc:sldMkLst>
          <pc:docMk/>
          <pc:sldMk cId="1162520618" sldId="387"/>
        </pc:sldMkLst>
      </pc:sldChg>
      <pc:sldChg chg="del">
        <pc:chgData name="Thanh Vo Tran" userId="e13e5387-514f-4f29-aab9-21e8df5dbecf" providerId="ADAL" clId="{83A8B5F1-0EEA-3044-9FA0-D604DF70341F}" dt="2024-05-22T09:43:03.015" v="54" actId="2696"/>
        <pc:sldMkLst>
          <pc:docMk/>
          <pc:sldMk cId="376333816" sldId="388"/>
        </pc:sldMkLst>
      </pc:sldChg>
      <pc:sldChg chg="del">
        <pc:chgData name="Thanh Vo Tran" userId="e13e5387-514f-4f29-aab9-21e8df5dbecf" providerId="ADAL" clId="{83A8B5F1-0EEA-3044-9FA0-D604DF70341F}" dt="2024-05-22T09:43:03.013" v="52" actId="2696"/>
        <pc:sldMkLst>
          <pc:docMk/>
          <pc:sldMk cId="1201858203" sldId="389"/>
        </pc:sldMkLst>
      </pc:sldChg>
      <pc:sldChg chg="del">
        <pc:chgData name="Thanh Vo Tran" userId="e13e5387-514f-4f29-aab9-21e8df5dbecf" providerId="ADAL" clId="{83A8B5F1-0EEA-3044-9FA0-D604DF70341F}" dt="2024-05-22T09:43:03.018" v="56" actId="2696"/>
        <pc:sldMkLst>
          <pc:docMk/>
          <pc:sldMk cId="2416170705" sldId="390"/>
        </pc:sldMkLst>
      </pc:sldChg>
      <pc:sldChg chg="del">
        <pc:chgData name="Thanh Vo Tran" userId="e13e5387-514f-4f29-aab9-21e8df5dbecf" providerId="ADAL" clId="{83A8B5F1-0EEA-3044-9FA0-D604DF70341F}" dt="2024-05-22T09:43:03.041" v="61" actId="2696"/>
        <pc:sldMkLst>
          <pc:docMk/>
          <pc:sldMk cId="1829017490" sldId="391"/>
        </pc:sldMkLst>
      </pc:sldChg>
      <pc:sldChg chg="del">
        <pc:chgData name="Thanh Vo Tran" userId="e13e5387-514f-4f29-aab9-21e8df5dbecf" providerId="ADAL" clId="{83A8B5F1-0EEA-3044-9FA0-D604DF70341F}" dt="2024-05-22T09:43:03.042" v="62" actId="2696"/>
        <pc:sldMkLst>
          <pc:docMk/>
          <pc:sldMk cId="1853453093" sldId="393"/>
        </pc:sldMkLst>
      </pc:sldChg>
      <pc:sldChg chg="modSp mod">
        <pc:chgData name="Thanh Vo Tran" userId="e13e5387-514f-4f29-aab9-21e8df5dbecf" providerId="ADAL" clId="{83A8B5F1-0EEA-3044-9FA0-D604DF70341F}" dt="2024-05-29T00:02:51.679" v="237" actId="1076"/>
        <pc:sldMkLst>
          <pc:docMk/>
          <pc:sldMk cId="310340082" sldId="395"/>
        </pc:sldMkLst>
        <pc:picChg chg="mod">
          <ac:chgData name="Thanh Vo Tran" userId="e13e5387-514f-4f29-aab9-21e8df5dbecf" providerId="ADAL" clId="{83A8B5F1-0EEA-3044-9FA0-D604DF70341F}" dt="2024-05-29T00:02:51.679" v="237" actId="1076"/>
          <ac:picMkLst>
            <pc:docMk/>
            <pc:sldMk cId="310340082" sldId="395"/>
            <ac:picMk id="1028" creationId="{BB041223-3B5B-EAB6-22C6-6C140C17A3ED}"/>
          </ac:picMkLst>
        </pc:picChg>
      </pc:sldChg>
      <pc:sldChg chg="addSp delSp modSp mod">
        <pc:chgData name="Thanh Vo Tran" userId="e13e5387-514f-4f29-aab9-21e8df5dbecf" providerId="ADAL" clId="{83A8B5F1-0EEA-3044-9FA0-D604DF70341F}" dt="2024-05-29T00:09:17.152" v="268" actId="1076"/>
        <pc:sldMkLst>
          <pc:docMk/>
          <pc:sldMk cId="4208454549" sldId="399"/>
        </pc:sldMkLst>
        <pc:spChg chg="add del mod">
          <ac:chgData name="Thanh Vo Tran" userId="e13e5387-514f-4f29-aab9-21e8df5dbecf" providerId="ADAL" clId="{83A8B5F1-0EEA-3044-9FA0-D604DF70341F}" dt="2024-05-29T00:08:55.980" v="264" actId="22"/>
          <ac:spMkLst>
            <pc:docMk/>
            <pc:sldMk cId="4208454549" sldId="399"/>
            <ac:spMk id="4" creationId="{BE2B6B3F-3BB6-EBAD-508C-D68440FC0487}"/>
          </ac:spMkLst>
        </pc:spChg>
        <pc:spChg chg="add mod">
          <ac:chgData name="Thanh Vo Tran" userId="e13e5387-514f-4f29-aab9-21e8df5dbecf" providerId="ADAL" clId="{83A8B5F1-0EEA-3044-9FA0-D604DF70341F}" dt="2024-05-29T00:09:17.152" v="268" actId="1076"/>
          <ac:spMkLst>
            <pc:docMk/>
            <pc:sldMk cId="4208454549" sldId="399"/>
            <ac:spMk id="6" creationId="{9450CFB6-64E4-F950-93A7-2C09A0217812}"/>
          </ac:spMkLst>
        </pc:spChg>
      </pc:sldChg>
      <pc:sldChg chg="delSp modSp mod">
        <pc:chgData name="Thanh Vo Tran" userId="e13e5387-514f-4f29-aab9-21e8df5dbecf" providerId="ADAL" clId="{83A8B5F1-0EEA-3044-9FA0-D604DF70341F}" dt="2024-05-28T14:07:37.767" v="171" actId="478"/>
        <pc:sldMkLst>
          <pc:docMk/>
          <pc:sldMk cId="3467095025" sldId="400"/>
        </pc:sldMkLst>
        <pc:spChg chg="mod">
          <ac:chgData name="Thanh Vo Tran" userId="e13e5387-514f-4f29-aab9-21e8df5dbecf" providerId="ADAL" clId="{83A8B5F1-0EEA-3044-9FA0-D604DF70341F}" dt="2024-05-23T06:11:38.201" v="117" actId="1076"/>
          <ac:spMkLst>
            <pc:docMk/>
            <pc:sldMk cId="3467095025" sldId="400"/>
            <ac:spMk id="4" creationId="{54ECD8AE-81A7-4F73-B50A-E6CB2410208D}"/>
          </ac:spMkLst>
        </pc:spChg>
        <pc:spChg chg="del">
          <ac:chgData name="Thanh Vo Tran" userId="e13e5387-514f-4f29-aab9-21e8df5dbecf" providerId="ADAL" clId="{83A8B5F1-0EEA-3044-9FA0-D604DF70341F}" dt="2024-05-28T14:07:37.767" v="171" actId="478"/>
          <ac:spMkLst>
            <pc:docMk/>
            <pc:sldMk cId="3467095025" sldId="400"/>
            <ac:spMk id="7" creationId="{1577FF52-5D4B-5408-094D-2C8CF618198A}"/>
          </ac:spMkLst>
        </pc:spChg>
      </pc:sldChg>
      <pc:sldChg chg="addSp modSp mod">
        <pc:chgData name="Thanh Vo Tran" userId="e13e5387-514f-4f29-aab9-21e8df5dbecf" providerId="ADAL" clId="{83A8B5F1-0EEA-3044-9FA0-D604DF70341F}" dt="2024-05-29T00:09:09.245" v="266" actId="1076"/>
        <pc:sldMkLst>
          <pc:docMk/>
          <pc:sldMk cId="3300042971" sldId="402"/>
        </pc:sldMkLst>
        <pc:spChg chg="add mod">
          <ac:chgData name="Thanh Vo Tran" userId="e13e5387-514f-4f29-aab9-21e8df5dbecf" providerId="ADAL" clId="{83A8B5F1-0EEA-3044-9FA0-D604DF70341F}" dt="2024-05-29T00:09:09.245" v="266" actId="1076"/>
          <ac:spMkLst>
            <pc:docMk/>
            <pc:sldMk cId="3300042971" sldId="402"/>
            <ac:spMk id="4" creationId="{A6236DAE-3883-02C5-F5FD-BBEDE1A8BD98}"/>
          </ac:spMkLst>
        </pc:spChg>
        <pc:spChg chg="mod">
          <ac:chgData name="Thanh Vo Tran" userId="e13e5387-514f-4f29-aab9-21e8df5dbecf" providerId="ADAL" clId="{83A8B5F1-0EEA-3044-9FA0-D604DF70341F}" dt="2024-05-28T14:07:20.142" v="170" actId="1076"/>
          <ac:spMkLst>
            <pc:docMk/>
            <pc:sldMk cId="3300042971" sldId="402"/>
            <ac:spMk id="7" creationId="{1577FF52-5D4B-5408-094D-2C8CF618198A}"/>
          </ac:spMkLst>
        </pc:spChg>
      </pc:sldChg>
      <pc:sldChg chg="addSp delSp modSp mod">
        <pc:chgData name="Thanh Vo Tran" userId="e13e5387-514f-4f29-aab9-21e8df5dbecf" providerId="ADAL" clId="{83A8B5F1-0EEA-3044-9FA0-D604DF70341F}" dt="2024-05-29T00:08:32" v="258" actId="1076"/>
        <pc:sldMkLst>
          <pc:docMk/>
          <pc:sldMk cId="1076498523" sldId="403"/>
        </pc:sldMkLst>
        <pc:spChg chg="add del">
          <ac:chgData name="Thanh Vo Tran" userId="e13e5387-514f-4f29-aab9-21e8df5dbecf" providerId="ADAL" clId="{83A8B5F1-0EEA-3044-9FA0-D604DF70341F}" dt="2024-05-29T00:08:22.402" v="256" actId="22"/>
          <ac:spMkLst>
            <pc:docMk/>
            <pc:sldMk cId="1076498523" sldId="403"/>
            <ac:spMk id="4" creationId="{367C5BAB-FC0C-7F06-ADF4-F4F0D4648A2E}"/>
          </ac:spMkLst>
        </pc:spChg>
        <pc:spChg chg="add mod">
          <ac:chgData name="Thanh Vo Tran" userId="e13e5387-514f-4f29-aab9-21e8df5dbecf" providerId="ADAL" clId="{83A8B5F1-0EEA-3044-9FA0-D604DF70341F}" dt="2024-05-29T00:08:32" v="258" actId="1076"/>
          <ac:spMkLst>
            <pc:docMk/>
            <pc:sldMk cId="1076498523" sldId="403"/>
            <ac:spMk id="6" creationId="{5B6C50E3-8640-8FB2-751E-3DB0400F56B7}"/>
          </ac:spMkLst>
        </pc:spChg>
      </pc:sldChg>
      <pc:sldChg chg="addSp modSp mod">
        <pc:chgData name="Thanh Vo Tran" userId="e13e5387-514f-4f29-aab9-21e8df5dbecf" providerId="ADAL" clId="{83A8B5F1-0EEA-3044-9FA0-D604DF70341F}" dt="2024-05-29T01:27:02.799" v="650" actId="1076"/>
        <pc:sldMkLst>
          <pc:docMk/>
          <pc:sldMk cId="3980245979" sldId="405"/>
        </pc:sldMkLst>
        <pc:spChg chg="add mod">
          <ac:chgData name="Thanh Vo Tran" userId="e13e5387-514f-4f29-aab9-21e8df5dbecf" providerId="ADAL" clId="{83A8B5F1-0EEA-3044-9FA0-D604DF70341F}" dt="2024-05-29T01:27:02.799" v="650" actId="1076"/>
          <ac:spMkLst>
            <pc:docMk/>
            <pc:sldMk cId="3980245979" sldId="405"/>
            <ac:spMk id="3" creationId="{039C2E86-D8A1-A348-4314-18B1B184AB34}"/>
          </ac:spMkLst>
        </pc:spChg>
        <pc:picChg chg="add mod">
          <ac:chgData name="Thanh Vo Tran" userId="e13e5387-514f-4f29-aab9-21e8df5dbecf" providerId="ADAL" clId="{83A8B5F1-0EEA-3044-9FA0-D604DF70341F}" dt="2024-05-29T01:27:02.799" v="650" actId="1076"/>
          <ac:picMkLst>
            <pc:docMk/>
            <pc:sldMk cId="3980245979" sldId="405"/>
            <ac:picMk id="4" creationId="{5F3A32CE-DBA2-AA8D-8253-1A8777F329F1}"/>
          </ac:picMkLst>
        </pc:picChg>
      </pc:sldChg>
      <pc:sldChg chg="addSp delSp modSp mod modAnim modNotesTx">
        <pc:chgData name="Thanh Vo Tran" userId="e13e5387-514f-4f29-aab9-21e8df5dbecf" providerId="ADAL" clId="{83A8B5F1-0EEA-3044-9FA0-D604DF70341F}" dt="2024-05-29T01:26:22.134" v="648" actId="20577"/>
        <pc:sldMkLst>
          <pc:docMk/>
          <pc:sldMk cId="632306953" sldId="408"/>
        </pc:sldMkLst>
        <pc:spChg chg="add del mod">
          <ac:chgData name="Thanh Vo Tran" userId="e13e5387-514f-4f29-aab9-21e8df5dbecf" providerId="ADAL" clId="{83A8B5F1-0EEA-3044-9FA0-D604DF70341F}" dt="2024-05-28T14:06:25.998" v="121" actId="21"/>
          <ac:spMkLst>
            <pc:docMk/>
            <pc:sldMk cId="632306953" sldId="408"/>
            <ac:spMk id="2" creationId="{D8F1BE08-2B73-2232-FB45-10DA7018C2EF}"/>
          </ac:spMkLst>
        </pc:spChg>
        <pc:spChg chg="add mod">
          <ac:chgData name="Thanh Vo Tran" userId="e13e5387-514f-4f29-aab9-21e8df5dbecf" providerId="ADAL" clId="{83A8B5F1-0EEA-3044-9FA0-D604DF70341F}" dt="2024-05-29T00:30:18.604" v="309" actId="1076"/>
          <ac:spMkLst>
            <pc:docMk/>
            <pc:sldMk cId="632306953" sldId="408"/>
            <ac:spMk id="3" creationId="{8B07D1F1-8789-55DF-70A7-5BA56D246E64}"/>
          </ac:spMkLst>
        </pc:spChg>
        <pc:spChg chg="add del mod">
          <ac:chgData name="Thanh Vo Tran" userId="e13e5387-514f-4f29-aab9-21e8df5dbecf" providerId="ADAL" clId="{83A8B5F1-0EEA-3044-9FA0-D604DF70341F}" dt="2024-05-29T00:30:33.659" v="312" actId="1076"/>
          <ac:spMkLst>
            <pc:docMk/>
            <pc:sldMk cId="632306953" sldId="408"/>
            <ac:spMk id="4" creationId="{C8A9BE94-BC2B-8B4A-E954-3F52994363DE}"/>
          </ac:spMkLst>
        </pc:spChg>
        <pc:spChg chg="add del mod">
          <ac:chgData name="Thanh Vo Tran" userId="e13e5387-514f-4f29-aab9-21e8df5dbecf" providerId="ADAL" clId="{83A8B5F1-0EEA-3044-9FA0-D604DF70341F}" dt="2024-05-28T23:59:40.904" v="186" actId="22"/>
          <ac:spMkLst>
            <pc:docMk/>
            <pc:sldMk cId="632306953" sldId="408"/>
            <ac:spMk id="7" creationId="{A127DF4C-49E8-9604-7E60-26F652260954}"/>
          </ac:spMkLst>
        </pc:spChg>
        <pc:spChg chg="add del mod">
          <ac:chgData name="Thanh Vo Tran" userId="e13e5387-514f-4f29-aab9-21e8df5dbecf" providerId="ADAL" clId="{83A8B5F1-0EEA-3044-9FA0-D604DF70341F}" dt="2024-05-29T00:12:04.827" v="274" actId="478"/>
          <ac:spMkLst>
            <pc:docMk/>
            <pc:sldMk cId="632306953" sldId="408"/>
            <ac:spMk id="9" creationId="{C2A30913-8A0D-80C2-29DF-DEC326B61106}"/>
          </ac:spMkLst>
        </pc:spChg>
        <pc:spChg chg="add mod">
          <ac:chgData name="Thanh Vo Tran" userId="e13e5387-514f-4f29-aab9-21e8df5dbecf" providerId="ADAL" clId="{83A8B5F1-0EEA-3044-9FA0-D604DF70341F}" dt="2024-05-29T00:30:30.089" v="311" actId="1076"/>
          <ac:spMkLst>
            <pc:docMk/>
            <pc:sldMk cId="632306953" sldId="408"/>
            <ac:spMk id="11" creationId="{907ACD10-6D5E-F1B8-CFE4-81F024A4B702}"/>
          </ac:spMkLst>
        </pc:spChg>
        <pc:spChg chg="del">
          <ac:chgData name="Thanh Vo Tran" userId="e13e5387-514f-4f29-aab9-21e8df5dbecf" providerId="ADAL" clId="{83A8B5F1-0EEA-3044-9FA0-D604DF70341F}" dt="2024-05-22T09:42:33.357" v="24" actId="478"/>
          <ac:spMkLst>
            <pc:docMk/>
            <pc:sldMk cId="632306953" sldId="408"/>
            <ac:spMk id="12" creationId="{F013A394-F991-C86C-95B1-0ABDF2DC1D6C}"/>
          </ac:spMkLst>
        </pc:spChg>
        <pc:picChg chg="add mod">
          <ac:chgData name="Thanh Vo Tran" userId="e13e5387-514f-4f29-aab9-21e8df5dbecf" providerId="ADAL" clId="{83A8B5F1-0EEA-3044-9FA0-D604DF70341F}" dt="2024-05-29T00:30:20.893" v="310" actId="1076"/>
          <ac:picMkLst>
            <pc:docMk/>
            <pc:sldMk cId="632306953" sldId="408"/>
            <ac:picMk id="5" creationId="{76C6ADC2-393A-960C-530F-ECB156661B47}"/>
          </ac:picMkLst>
        </pc:picChg>
        <pc:picChg chg="add mod">
          <ac:chgData name="Thanh Vo Tran" userId="e13e5387-514f-4f29-aab9-21e8df5dbecf" providerId="ADAL" clId="{83A8B5F1-0EEA-3044-9FA0-D604DF70341F}" dt="2024-05-29T00:30:30.089" v="311" actId="1076"/>
          <ac:picMkLst>
            <pc:docMk/>
            <pc:sldMk cId="632306953" sldId="408"/>
            <ac:picMk id="10" creationId="{501894ED-8B42-5E16-77B9-CB447DEE7ACD}"/>
          </ac:picMkLst>
        </pc:picChg>
      </pc:sldChg>
      <pc:sldChg chg="mod ord modShow">
        <pc:chgData name="Thanh Vo Tran" userId="e13e5387-514f-4f29-aab9-21e8df5dbecf" providerId="ADAL" clId="{83A8B5F1-0EEA-3044-9FA0-D604DF70341F}" dt="2024-05-28T14:04:06.747" v="119" actId="20578"/>
        <pc:sldMkLst>
          <pc:docMk/>
          <pc:sldMk cId="2812274120" sldId="409"/>
        </pc:sldMkLst>
      </pc:sldChg>
      <pc:sldChg chg="delSp add del mod">
        <pc:chgData name="Thanh Vo Tran" userId="e13e5387-514f-4f29-aab9-21e8df5dbecf" providerId="ADAL" clId="{83A8B5F1-0EEA-3044-9FA0-D604DF70341F}" dt="2024-05-22T09:42:59.697" v="48" actId="2696"/>
        <pc:sldMkLst>
          <pc:docMk/>
          <pc:sldMk cId="1474624503" sldId="410"/>
        </pc:sldMkLst>
        <pc:spChg chg="del">
          <ac:chgData name="Thanh Vo Tran" userId="e13e5387-514f-4f29-aab9-21e8df5dbecf" providerId="ADAL" clId="{83A8B5F1-0EEA-3044-9FA0-D604DF70341F}" dt="2024-05-16T06:52:50.125" v="1" actId="478"/>
          <ac:spMkLst>
            <pc:docMk/>
            <pc:sldMk cId="1474624503" sldId="410"/>
            <ac:spMk id="2" creationId="{D8F1BE08-2B73-2232-FB45-10DA7018C2EF}"/>
          </ac:spMkLst>
        </pc:spChg>
        <pc:spChg chg="del">
          <ac:chgData name="Thanh Vo Tran" userId="e13e5387-514f-4f29-aab9-21e8df5dbecf" providerId="ADAL" clId="{83A8B5F1-0EEA-3044-9FA0-D604DF70341F}" dt="2024-05-16T06:52:50.125" v="1" actId="478"/>
          <ac:spMkLst>
            <pc:docMk/>
            <pc:sldMk cId="1474624503" sldId="410"/>
            <ac:spMk id="4" creationId="{54ECD8AE-81A7-4F73-B50A-E6CB2410208D}"/>
          </ac:spMkLst>
        </pc:spChg>
        <pc:picChg chg="del">
          <ac:chgData name="Thanh Vo Tran" userId="e13e5387-514f-4f29-aab9-21e8df5dbecf" providerId="ADAL" clId="{83A8B5F1-0EEA-3044-9FA0-D604DF70341F}" dt="2024-05-16T06:52:50.125" v="1" actId="478"/>
          <ac:picMkLst>
            <pc:docMk/>
            <pc:sldMk cId="1474624503" sldId="410"/>
            <ac:picMk id="6" creationId="{BAC10161-60CB-6E85-EF5E-211BDAAE4FDE}"/>
          </ac:picMkLst>
        </pc:picChg>
      </pc:sldChg>
      <pc:sldChg chg="delSp add mod ord modShow">
        <pc:chgData name="Thanh Vo Tran" userId="e13e5387-514f-4f29-aab9-21e8df5dbecf" providerId="ADAL" clId="{83A8B5F1-0EEA-3044-9FA0-D604DF70341F}" dt="2024-05-28T14:04:06.747" v="119" actId="20578"/>
        <pc:sldMkLst>
          <pc:docMk/>
          <pc:sldMk cId="1560035442" sldId="411"/>
        </pc:sldMkLst>
        <pc:spChg chg="del">
          <ac:chgData name="Thanh Vo Tran" userId="e13e5387-514f-4f29-aab9-21e8df5dbecf" providerId="ADAL" clId="{83A8B5F1-0EEA-3044-9FA0-D604DF70341F}" dt="2024-05-22T09:42:45.320" v="47" actId="478"/>
          <ac:spMkLst>
            <pc:docMk/>
            <pc:sldMk cId="1560035442" sldId="411"/>
            <ac:spMk id="2" creationId="{D8F1BE08-2B73-2232-FB45-10DA7018C2EF}"/>
          </ac:spMkLst>
        </pc:spChg>
      </pc:sldChg>
      <pc:sldChg chg="addSp modSp add del mod">
        <pc:chgData name="Thanh Vo Tran" userId="e13e5387-514f-4f29-aab9-21e8df5dbecf" providerId="ADAL" clId="{83A8B5F1-0EEA-3044-9FA0-D604DF70341F}" dt="2024-05-28T14:07:13.687" v="169" actId="2696"/>
        <pc:sldMkLst>
          <pc:docMk/>
          <pc:sldMk cId="662647843" sldId="412"/>
        </pc:sldMkLst>
        <pc:spChg chg="mod">
          <ac:chgData name="Thanh Vo Tran" userId="e13e5387-514f-4f29-aab9-21e8df5dbecf" providerId="ADAL" clId="{83A8B5F1-0EEA-3044-9FA0-D604DF70341F}" dt="2024-05-28T14:06:32.632" v="122" actId="14100"/>
          <ac:spMkLst>
            <pc:docMk/>
            <pc:sldMk cId="662647843" sldId="412"/>
            <ac:spMk id="4" creationId="{C8A9BE94-BC2B-8B4A-E954-3F52994363DE}"/>
          </ac:spMkLst>
        </pc:spChg>
        <pc:picChg chg="add mod">
          <ac:chgData name="Thanh Vo Tran" userId="e13e5387-514f-4f29-aab9-21e8df5dbecf" providerId="ADAL" clId="{83A8B5F1-0EEA-3044-9FA0-D604DF70341F}" dt="2024-05-23T06:09:54.971" v="112" actId="1076"/>
          <ac:picMkLst>
            <pc:docMk/>
            <pc:sldMk cId="662647843" sldId="412"/>
            <ac:picMk id="3" creationId="{675787B6-3105-1637-B82F-8FC8330F10D0}"/>
          </ac:picMkLst>
        </pc:picChg>
      </pc:sldChg>
      <pc:sldChg chg="modSp add mod modNotesTx">
        <pc:chgData name="Thanh Vo Tran" userId="e13e5387-514f-4f29-aab9-21e8df5dbecf" providerId="ADAL" clId="{83A8B5F1-0EEA-3044-9FA0-D604DF70341F}" dt="2024-05-28T14:20:54.720" v="178"/>
        <pc:sldMkLst>
          <pc:docMk/>
          <pc:sldMk cId="2962908427" sldId="412"/>
        </pc:sldMkLst>
        <pc:spChg chg="mod">
          <ac:chgData name="Thanh Vo Tran" userId="e13e5387-514f-4f29-aab9-21e8df5dbecf" providerId="ADAL" clId="{83A8B5F1-0EEA-3044-9FA0-D604DF70341F}" dt="2024-05-28T14:20:42.056" v="177" actId="20577"/>
          <ac:spMkLst>
            <pc:docMk/>
            <pc:sldMk cId="2962908427" sldId="412"/>
            <ac:spMk id="4" creationId="{C8A9BE94-BC2B-8B4A-E954-3F52994363DE}"/>
          </ac:spMkLst>
        </pc:spChg>
      </pc:sldChg>
      <pc:sldChg chg="add">
        <pc:chgData name="Thanh Vo Tran" userId="e13e5387-514f-4f29-aab9-21e8df5dbecf" providerId="ADAL" clId="{83A8B5F1-0EEA-3044-9FA0-D604DF70341F}" dt="2024-05-28T14:21:07.681" v="179" actId="2890"/>
        <pc:sldMkLst>
          <pc:docMk/>
          <pc:sldMk cId="616685728" sldId="413"/>
        </pc:sldMkLst>
      </pc:sldChg>
      <pc:sldChg chg="add del">
        <pc:chgData name="Thanh Vo Tran" userId="e13e5387-514f-4f29-aab9-21e8df5dbecf" providerId="ADAL" clId="{83A8B5F1-0EEA-3044-9FA0-D604DF70341F}" dt="2024-05-28T23:59:48.035" v="188" actId="2890"/>
        <pc:sldMkLst>
          <pc:docMk/>
          <pc:sldMk cId="2461998297" sldId="414"/>
        </pc:sldMkLst>
      </pc:sldChg>
      <pc:sldChg chg="addSp delSp modSp add mod modAnim">
        <pc:chgData name="Thanh Vo Tran" userId="e13e5387-514f-4f29-aab9-21e8df5dbecf" providerId="ADAL" clId="{83A8B5F1-0EEA-3044-9FA0-D604DF70341F}" dt="2024-05-29T00:13:41.300" v="299"/>
        <pc:sldMkLst>
          <pc:docMk/>
          <pc:sldMk cId="4151118443" sldId="414"/>
        </pc:sldMkLst>
        <pc:spChg chg="mod">
          <ac:chgData name="Thanh Vo Tran" userId="e13e5387-514f-4f29-aab9-21e8df5dbecf" providerId="ADAL" clId="{83A8B5F1-0EEA-3044-9FA0-D604DF70341F}" dt="2024-05-29T00:03:08.177" v="254" actId="20577"/>
          <ac:spMkLst>
            <pc:docMk/>
            <pc:sldMk cId="4151118443" sldId="414"/>
            <ac:spMk id="2" creationId="{D8F1BE08-2B73-2232-FB45-10DA7018C2EF}"/>
          </ac:spMkLst>
        </pc:spChg>
        <pc:spChg chg="mod">
          <ac:chgData name="Thanh Vo Tran" userId="e13e5387-514f-4f29-aab9-21e8df5dbecf" providerId="ADAL" clId="{83A8B5F1-0EEA-3044-9FA0-D604DF70341F}" dt="2024-05-29T00:02:00.196" v="228" actId="1076"/>
          <ac:spMkLst>
            <pc:docMk/>
            <pc:sldMk cId="4151118443" sldId="414"/>
            <ac:spMk id="4" creationId="{3F7795D2-7008-FFA1-A90C-F4B4B54BDA69}"/>
          </ac:spMkLst>
        </pc:spChg>
        <pc:spChg chg="add mod">
          <ac:chgData name="Thanh Vo Tran" userId="e13e5387-514f-4f29-aab9-21e8df5dbecf" providerId="ADAL" clId="{83A8B5F1-0EEA-3044-9FA0-D604DF70341F}" dt="2024-05-29T00:02:45.770" v="236" actId="1076"/>
          <ac:spMkLst>
            <pc:docMk/>
            <pc:sldMk cId="4151118443" sldId="414"/>
            <ac:spMk id="5" creationId="{AE80C02E-C128-619B-813E-1855AFEF9DF2}"/>
          </ac:spMkLst>
        </pc:spChg>
        <pc:picChg chg="add mod">
          <ac:chgData name="Thanh Vo Tran" userId="e13e5387-514f-4f29-aab9-21e8df5dbecf" providerId="ADAL" clId="{83A8B5F1-0EEA-3044-9FA0-D604DF70341F}" dt="2024-05-29T00:02:28.821" v="233" actId="1076"/>
          <ac:picMkLst>
            <pc:docMk/>
            <pc:sldMk cId="4151118443" sldId="414"/>
            <ac:picMk id="3" creationId="{7A42F609-61AB-418E-0B58-3906A81FFF6A}"/>
          </ac:picMkLst>
        </pc:picChg>
        <pc:picChg chg="add mod">
          <ac:chgData name="Thanh Vo Tran" userId="e13e5387-514f-4f29-aab9-21e8df5dbecf" providerId="ADAL" clId="{83A8B5F1-0EEA-3044-9FA0-D604DF70341F}" dt="2024-05-29T00:02:00.196" v="228" actId="1076"/>
          <ac:picMkLst>
            <pc:docMk/>
            <pc:sldMk cId="4151118443" sldId="414"/>
            <ac:picMk id="1026" creationId="{012E3AB4-E608-C307-D467-ABE7551C71AB}"/>
          </ac:picMkLst>
        </pc:picChg>
        <pc:picChg chg="del">
          <ac:chgData name="Thanh Vo Tran" userId="e13e5387-514f-4f29-aab9-21e8df5dbecf" providerId="ADAL" clId="{83A8B5F1-0EEA-3044-9FA0-D604DF70341F}" dt="2024-05-29T00:01:15.377" v="190" actId="478"/>
          <ac:picMkLst>
            <pc:docMk/>
            <pc:sldMk cId="4151118443" sldId="414"/>
            <ac:picMk id="1028" creationId="{BB041223-3B5B-EAB6-22C6-6C140C17A3ED}"/>
          </ac:picMkLst>
        </pc:picChg>
      </pc:sldChg>
      <pc:sldChg chg="addSp delSp modSp new mod">
        <pc:chgData name="Thanh Vo Tran" userId="e13e5387-514f-4f29-aab9-21e8df5dbecf" providerId="ADAL" clId="{83A8B5F1-0EEA-3044-9FA0-D604DF70341F}" dt="2024-05-29T00:41:10.204" v="647" actId="1076"/>
        <pc:sldMkLst>
          <pc:docMk/>
          <pc:sldMk cId="351861446" sldId="415"/>
        </pc:sldMkLst>
        <pc:spChg chg="del">
          <ac:chgData name="Thanh Vo Tran" userId="e13e5387-514f-4f29-aab9-21e8df5dbecf" providerId="ADAL" clId="{83A8B5F1-0EEA-3044-9FA0-D604DF70341F}" dt="2024-05-29T00:34:20.912" v="372" actId="478"/>
          <ac:spMkLst>
            <pc:docMk/>
            <pc:sldMk cId="351861446" sldId="415"/>
            <ac:spMk id="2" creationId="{05AD0921-2066-EC9B-5B92-48478036BE0E}"/>
          </ac:spMkLst>
        </pc:spChg>
        <pc:spChg chg="mod">
          <ac:chgData name="Thanh Vo Tran" userId="e13e5387-514f-4f29-aab9-21e8df5dbecf" providerId="ADAL" clId="{83A8B5F1-0EEA-3044-9FA0-D604DF70341F}" dt="2024-05-29T00:41:10.204" v="647" actId="1076"/>
          <ac:spMkLst>
            <pc:docMk/>
            <pc:sldMk cId="351861446" sldId="415"/>
            <ac:spMk id="4" creationId="{4C88B940-4504-D6AC-F2AB-EFED633E3C4E}"/>
          </ac:spMkLst>
        </pc:spChg>
        <pc:spChg chg="del">
          <ac:chgData name="Thanh Vo Tran" userId="e13e5387-514f-4f29-aab9-21e8df5dbecf" providerId="ADAL" clId="{83A8B5F1-0EEA-3044-9FA0-D604DF70341F}" dt="2024-05-29T00:33:51.164" v="314" actId="478"/>
          <ac:spMkLst>
            <pc:docMk/>
            <pc:sldMk cId="351861446" sldId="415"/>
            <ac:spMk id="5" creationId="{E1D072A0-DF89-22E9-AB95-D6E790CF1385}"/>
          </ac:spMkLst>
        </pc:spChg>
        <pc:spChg chg="del">
          <ac:chgData name="Thanh Vo Tran" userId="e13e5387-514f-4f29-aab9-21e8df5dbecf" providerId="ADAL" clId="{83A8B5F1-0EEA-3044-9FA0-D604DF70341F}" dt="2024-05-29T00:35:44.480" v="413" actId="478"/>
          <ac:spMkLst>
            <pc:docMk/>
            <pc:sldMk cId="351861446" sldId="415"/>
            <ac:spMk id="6" creationId="{386EB1EA-4B2E-7068-1379-48B9E7F5BA08}"/>
          </ac:spMkLst>
        </pc:spChg>
        <pc:spChg chg="del">
          <ac:chgData name="Thanh Vo Tran" userId="e13e5387-514f-4f29-aab9-21e8df5dbecf" providerId="ADAL" clId="{83A8B5F1-0EEA-3044-9FA0-D604DF70341F}" dt="2024-05-29T00:33:53.990" v="315" actId="478"/>
          <ac:spMkLst>
            <pc:docMk/>
            <pc:sldMk cId="351861446" sldId="415"/>
            <ac:spMk id="7" creationId="{D5E58217-F686-B52D-27B9-4CB2EE22F602}"/>
          </ac:spMkLst>
        </pc:spChg>
        <pc:spChg chg="del">
          <ac:chgData name="Thanh Vo Tran" userId="e13e5387-514f-4f29-aab9-21e8df5dbecf" providerId="ADAL" clId="{83A8B5F1-0EEA-3044-9FA0-D604DF70341F}" dt="2024-05-29T00:34:23.525" v="373" actId="478"/>
          <ac:spMkLst>
            <pc:docMk/>
            <pc:sldMk cId="351861446" sldId="415"/>
            <ac:spMk id="8" creationId="{7DE98556-BBE7-4C65-7E3F-0BCC96492378}"/>
          </ac:spMkLst>
        </pc:spChg>
        <pc:spChg chg="mod">
          <ac:chgData name="Thanh Vo Tran" userId="e13e5387-514f-4f29-aab9-21e8df5dbecf" providerId="ADAL" clId="{83A8B5F1-0EEA-3044-9FA0-D604DF70341F}" dt="2024-05-29T00:40:56.830" v="642" actId="27636"/>
          <ac:spMkLst>
            <pc:docMk/>
            <pc:sldMk cId="351861446" sldId="415"/>
            <ac:spMk id="9" creationId="{F39B5C83-DE6B-ACFE-3845-668E77986990}"/>
          </ac:spMkLst>
        </pc:spChg>
        <pc:spChg chg="del">
          <ac:chgData name="Thanh Vo Tran" userId="e13e5387-514f-4f29-aab9-21e8df5dbecf" providerId="ADAL" clId="{83A8B5F1-0EEA-3044-9FA0-D604DF70341F}" dt="2024-05-29T00:34:20.912" v="372" actId="478"/>
          <ac:spMkLst>
            <pc:docMk/>
            <pc:sldMk cId="351861446" sldId="415"/>
            <ac:spMk id="10" creationId="{BEC49386-713A-6FE0-F38E-7A8D16D32DE7}"/>
          </ac:spMkLst>
        </pc:spChg>
        <pc:spChg chg="del">
          <ac:chgData name="Thanh Vo Tran" userId="e13e5387-514f-4f29-aab9-21e8df5dbecf" providerId="ADAL" clId="{83A8B5F1-0EEA-3044-9FA0-D604DF70341F}" dt="2024-05-29T00:34:17.762" v="371" actId="478"/>
          <ac:spMkLst>
            <pc:docMk/>
            <pc:sldMk cId="351861446" sldId="415"/>
            <ac:spMk id="11" creationId="{1A5B5296-4F3F-4A92-27DB-D2CD3A94F5FB}"/>
          </ac:spMkLst>
        </pc:spChg>
        <pc:picChg chg="add mod">
          <ac:chgData name="Thanh Vo Tran" userId="e13e5387-514f-4f29-aab9-21e8df5dbecf" providerId="ADAL" clId="{83A8B5F1-0EEA-3044-9FA0-D604DF70341F}" dt="2024-05-29T00:40:01.305" v="627" actId="1076"/>
          <ac:picMkLst>
            <pc:docMk/>
            <pc:sldMk cId="351861446" sldId="415"/>
            <ac:picMk id="12" creationId="{48BBFA2D-78B3-4B14-8F94-41CDE10E53D9}"/>
          </ac:picMkLst>
        </pc:picChg>
      </pc:sldChg>
      <pc:sldChg chg="add del">
        <pc:chgData name="Thanh Vo Tran" userId="e13e5387-514f-4f29-aab9-21e8df5dbecf" providerId="ADAL" clId="{83A8B5F1-0EEA-3044-9FA0-D604DF70341F}" dt="2024-05-29T00:09:57.618" v="270" actId="2696"/>
        <pc:sldMkLst>
          <pc:docMk/>
          <pc:sldMk cId="1036070307" sldId="415"/>
        </pc:sldMkLst>
      </pc:sldChg>
      <pc:sldChg chg="add del">
        <pc:chgData name="Thanh Vo Tran" userId="e13e5387-514f-4f29-aab9-21e8df5dbecf" providerId="ADAL" clId="{83A8B5F1-0EEA-3044-9FA0-D604DF70341F}" dt="2024-05-29T00:12:17.117" v="276" actId="2696"/>
        <pc:sldMkLst>
          <pc:docMk/>
          <pc:sldMk cId="1568183037" sldId="415"/>
        </pc:sldMkLst>
      </pc:sldChg>
    </pc:docChg>
  </pc:docChgLst>
  <pc:docChgLst>
    <pc:chgData name="Cameron West" userId="S::uqcwest5@uq.edu.au::24bffd79-5685-41bc-bd9b-278a36777107" providerId="AD" clId="Web-{8E8FCC2B-E934-261D-6724-D12E79CC20BB}"/>
    <pc:docChg chg="modSld">
      <pc:chgData name="Cameron West" userId="S::uqcwest5@uq.edu.au::24bffd79-5685-41bc-bd9b-278a36777107" providerId="AD" clId="Web-{8E8FCC2B-E934-261D-6724-D12E79CC20BB}" dt="2024-05-23T06:10:40.638" v="4" actId="20577"/>
      <pc:docMkLst>
        <pc:docMk/>
      </pc:docMkLst>
      <pc:sldChg chg="modSp">
        <pc:chgData name="Cameron West" userId="S::uqcwest5@uq.edu.au::24bffd79-5685-41bc-bd9b-278a36777107" providerId="AD" clId="Web-{8E8FCC2B-E934-261D-6724-D12E79CC20BB}" dt="2024-05-23T06:10:40.638" v="4" actId="20577"/>
        <pc:sldMkLst>
          <pc:docMk/>
          <pc:sldMk cId="3467095025" sldId="400"/>
        </pc:sldMkLst>
        <pc:spChg chg="mod">
          <ac:chgData name="Cameron West" userId="S::uqcwest5@uq.edu.au::24bffd79-5685-41bc-bd9b-278a36777107" providerId="AD" clId="Web-{8E8FCC2B-E934-261D-6724-D12E79CC20BB}" dt="2024-05-23T06:10:40.638" v="4" actId="20577"/>
          <ac:spMkLst>
            <pc:docMk/>
            <pc:sldMk cId="3467095025" sldId="400"/>
            <ac:spMk id="4" creationId="{54ECD8AE-81A7-4F73-B50A-E6CB2410208D}"/>
          </ac:spMkLst>
        </pc:spChg>
      </pc:sldChg>
    </pc:docChg>
  </pc:docChgLst>
  <pc:docChgLst>
    <pc:chgData name="Thanh Vo Tran" userId="e13e5387-514f-4f29-aab9-21e8df5dbecf" providerId="ADAL" clId="{B1A0A1B1-5379-4368-88B8-FC3E82A632DA}"/>
    <pc:docChg chg="undo custSel addSld delSld modSld sldOrd modSection">
      <pc:chgData name="Thanh Vo Tran" userId="e13e5387-514f-4f29-aab9-21e8df5dbecf" providerId="ADAL" clId="{B1A0A1B1-5379-4368-88B8-FC3E82A632DA}" dt="2024-05-23T04:03:10.777" v="623" actId="14100"/>
      <pc:docMkLst>
        <pc:docMk/>
      </pc:docMkLst>
      <pc:sldChg chg="addSp delSp modSp mod modMedia modClrScheme delAnim chgLayout">
        <pc:chgData name="Thanh Vo Tran" userId="e13e5387-514f-4f29-aab9-21e8df5dbecf" providerId="ADAL" clId="{B1A0A1B1-5379-4368-88B8-FC3E82A632DA}" dt="2024-05-23T04:00:21.790" v="586" actId="20577"/>
        <pc:sldMkLst>
          <pc:docMk/>
          <pc:sldMk cId="1217444860" sldId="373"/>
        </pc:sldMkLst>
        <pc:spChg chg="mod ord">
          <ac:chgData name="Thanh Vo Tran" userId="e13e5387-514f-4f29-aab9-21e8df5dbecf" providerId="ADAL" clId="{B1A0A1B1-5379-4368-88B8-FC3E82A632DA}" dt="2024-05-16T05:28:49.452" v="431" actId="26606"/>
          <ac:spMkLst>
            <pc:docMk/>
            <pc:sldMk cId="1217444860" sldId="373"/>
            <ac:spMk id="2" creationId="{0EA92987-6E68-47E6-931F-15CD6EAC4FB8}"/>
          </ac:spMkLst>
        </pc:spChg>
        <pc:spChg chg="mod">
          <ac:chgData name="Thanh Vo Tran" userId="e13e5387-514f-4f29-aab9-21e8df5dbecf" providerId="ADAL" clId="{B1A0A1B1-5379-4368-88B8-FC3E82A632DA}" dt="2024-05-16T05:28:10.873" v="414" actId="26606"/>
          <ac:spMkLst>
            <pc:docMk/>
            <pc:sldMk cId="1217444860" sldId="373"/>
            <ac:spMk id="4" creationId="{3F91891B-CDDB-4FE8-9BA2-4CC0FB67BF9F}"/>
          </ac:spMkLst>
        </pc:spChg>
        <pc:spChg chg="add del mod">
          <ac:chgData name="Thanh Vo Tran" userId="e13e5387-514f-4f29-aab9-21e8df5dbecf" providerId="ADAL" clId="{B1A0A1B1-5379-4368-88B8-FC3E82A632DA}" dt="2024-05-16T05:28:05.248" v="409" actId="26606"/>
          <ac:spMkLst>
            <pc:docMk/>
            <pc:sldMk cId="1217444860" sldId="373"/>
            <ac:spMk id="10" creationId="{9ABBCF92-816C-A757-F378-01C9299B8A2B}"/>
          </ac:spMkLst>
        </pc:spChg>
        <pc:spChg chg="add del mod">
          <ac:chgData name="Thanh Vo Tran" userId="e13e5387-514f-4f29-aab9-21e8df5dbecf" providerId="ADAL" clId="{B1A0A1B1-5379-4368-88B8-FC3E82A632DA}" dt="2024-05-16T05:28:05.248" v="409" actId="26606"/>
          <ac:spMkLst>
            <pc:docMk/>
            <pc:sldMk cId="1217444860" sldId="373"/>
            <ac:spMk id="12" creationId="{5E12A1B2-024B-9317-4FF3-0BCBDE5A29A5}"/>
          </ac:spMkLst>
        </pc:spChg>
        <pc:spChg chg="add del mod">
          <ac:chgData name="Thanh Vo Tran" userId="e13e5387-514f-4f29-aab9-21e8df5dbecf" providerId="ADAL" clId="{B1A0A1B1-5379-4368-88B8-FC3E82A632DA}" dt="2024-05-16T05:28:05.248" v="409" actId="26606"/>
          <ac:spMkLst>
            <pc:docMk/>
            <pc:sldMk cId="1217444860" sldId="373"/>
            <ac:spMk id="14" creationId="{BCDF9F53-7AED-99FE-9137-6F1484CC71D5}"/>
          </ac:spMkLst>
        </pc:spChg>
        <pc:spChg chg="add del mod">
          <ac:chgData name="Thanh Vo Tran" userId="e13e5387-514f-4f29-aab9-21e8df5dbecf" providerId="ADAL" clId="{B1A0A1B1-5379-4368-88B8-FC3E82A632DA}" dt="2024-05-16T05:28:05.248" v="409" actId="26606"/>
          <ac:spMkLst>
            <pc:docMk/>
            <pc:sldMk cId="1217444860" sldId="373"/>
            <ac:spMk id="16" creationId="{206B672F-E692-07F4-81DD-C7246E0114E6}"/>
          </ac:spMkLst>
        </pc:spChg>
        <pc:spChg chg="add del mod">
          <ac:chgData name="Thanh Vo Tran" userId="e13e5387-514f-4f29-aab9-21e8df5dbecf" providerId="ADAL" clId="{B1A0A1B1-5379-4368-88B8-FC3E82A632DA}" dt="2024-05-16T05:28:10.761" v="413" actId="26606"/>
          <ac:spMkLst>
            <pc:docMk/>
            <pc:sldMk cId="1217444860" sldId="373"/>
            <ac:spMk id="19" creationId="{E81C3FC9-C6CD-B4CE-AB84-97761474893B}"/>
          </ac:spMkLst>
        </pc:spChg>
        <pc:spChg chg="add del mod">
          <ac:chgData name="Thanh Vo Tran" userId="e13e5387-514f-4f29-aab9-21e8df5dbecf" providerId="ADAL" clId="{B1A0A1B1-5379-4368-88B8-FC3E82A632DA}" dt="2024-05-16T05:28:10.761" v="413" actId="26606"/>
          <ac:spMkLst>
            <pc:docMk/>
            <pc:sldMk cId="1217444860" sldId="373"/>
            <ac:spMk id="20" creationId="{6718DC5B-781C-9B16-C74F-F2AD9D3C9171}"/>
          </ac:spMkLst>
        </pc:spChg>
        <pc:spChg chg="add del mod">
          <ac:chgData name="Thanh Vo Tran" userId="e13e5387-514f-4f29-aab9-21e8df5dbecf" providerId="ADAL" clId="{B1A0A1B1-5379-4368-88B8-FC3E82A632DA}" dt="2024-05-16T05:28:10.761" v="413" actId="26606"/>
          <ac:spMkLst>
            <pc:docMk/>
            <pc:sldMk cId="1217444860" sldId="373"/>
            <ac:spMk id="21" creationId="{EA4CA298-DB3D-F601-F66F-088441171165}"/>
          </ac:spMkLst>
        </pc:spChg>
        <pc:spChg chg="add del mod">
          <ac:chgData name="Thanh Vo Tran" userId="e13e5387-514f-4f29-aab9-21e8df5dbecf" providerId="ADAL" clId="{B1A0A1B1-5379-4368-88B8-FC3E82A632DA}" dt="2024-05-16T05:28:10.761" v="413" actId="26606"/>
          <ac:spMkLst>
            <pc:docMk/>
            <pc:sldMk cId="1217444860" sldId="373"/>
            <ac:spMk id="22" creationId="{1C75A342-3898-BAB3-DBEF-5E5D22BB1D74}"/>
          </ac:spMkLst>
        </pc:spChg>
        <pc:spChg chg="add mod">
          <ac:chgData name="Thanh Vo Tran" userId="e13e5387-514f-4f29-aab9-21e8df5dbecf" providerId="ADAL" clId="{B1A0A1B1-5379-4368-88B8-FC3E82A632DA}" dt="2024-05-16T05:28:49.452" v="431" actId="26606"/>
          <ac:spMkLst>
            <pc:docMk/>
            <pc:sldMk cId="1217444860" sldId="373"/>
            <ac:spMk id="25" creationId="{9ABBCF92-816C-A757-F378-01C9299B8A2B}"/>
          </ac:spMkLst>
        </pc:spChg>
        <pc:spChg chg="add mod">
          <ac:chgData name="Thanh Vo Tran" userId="e13e5387-514f-4f29-aab9-21e8df5dbecf" providerId="ADAL" clId="{B1A0A1B1-5379-4368-88B8-FC3E82A632DA}" dt="2024-05-23T04:00:21.790" v="586" actId="20577"/>
          <ac:spMkLst>
            <pc:docMk/>
            <pc:sldMk cId="1217444860" sldId="373"/>
            <ac:spMk id="26" creationId="{5E12A1B2-024B-9317-4FF3-0BCBDE5A29A5}"/>
          </ac:spMkLst>
        </pc:spChg>
        <pc:spChg chg="add del mod">
          <ac:chgData name="Thanh Vo Tran" userId="e13e5387-514f-4f29-aab9-21e8df5dbecf" providerId="ADAL" clId="{B1A0A1B1-5379-4368-88B8-FC3E82A632DA}" dt="2024-05-23T03:59:54.329" v="562" actId="478"/>
          <ac:spMkLst>
            <pc:docMk/>
            <pc:sldMk cId="1217444860" sldId="373"/>
            <ac:spMk id="27" creationId="{BCDF9F53-7AED-99FE-9137-6F1484CC71D5}"/>
          </ac:spMkLst>
        </pc:spChg>
        <pc:spChg chg="add del mod">
          <ac:chgData name="Thanh Vo Tran" userId="e13e5387-514f-4f29-aab9-21e8df5dbecf" providerId="ADAL" clId="{B1A0A1B1-5379-4368-88B8-FC3E82A632DA}" dt="2024-05-16T05:28:49.452" v="431" actId="26606"/>
          <ac:spMkLst>
            <pc:docMk/>
            <pc:sldMk cId="1217444860" sldId="373"/>
            <ac:spMk id="28" creationId="{206B672F-E692-07F4-81DD-C7246E0114E6}"/>
          </ac:spMkLst>
        </pc:spChg>
        <pc:spChg chg="add del">
          <ac:chgData name="Thanh Vo Tran" userId="e13e5387-514f-4f29-aab9-21e8df5dbecf" providerId="ADAL" clId="{B1A0A1B1-5379-4368-88B8-FC3E82A632DA}" dt="2024-05-23T03:59:53.077" v="561" actId="478"/>
          <ac:spMkLst>
            <pc:docMk/>
            <pc:sldMk cId="1217444860" sldId="373"/>
            <ac:spMk id="33" creationId="{4D6B2F49-CEB5-E984-31AB-0DBAA3B43560}"/>
          </ac:spMkLst>
        </pc:spChg>
        <pc:picChg chg="add del">
          <ac:chgData name="Thanh Vo Tran" userId="e13e5387-514f-4f29-aab9-21e8df5dbecf" providerId="ADAL" clId="{B1A0A1B1-5379-4368-88B8-FC3E82A632DA}" dt="2024-05-16T05:28:05.248" v="409" actId="26606"/>
          <ac:picMkLst>
            <pc:docMk/>
            <pc:sldMk cId="1217444860" sldId="373"/>
            <ac:picMk id="6" creationId="{5B1B630A-E78F-890B-EBFE-493223B0B6E5}"/>
          </ac:picMkLst>
        </pc:picChg>
        <pc:picChg chg="add del mod">
          <ac:chgData name="Thanh Vo Tran" userId="e13e5387-514f-4f29-aab9-21e8df5dbecf" providerId="ADAL" clId="{B1A0A1B1-5379-4368-88B8-FC3E82A632DA}" dt="2024-05-16T05:28:10.761" v="413" actId="26606"/>
          <ac:picMkLst>
            <pc:docMk/>
            <pc:sldMk cId="1217444860" sldId="373"/>
            <ac:picMk id="18" creationId="{8ECE71AD-AE78-8137-D16C-C5FEC3A864CB}"/>
          </ac:picMkLst>
        </pc:picChg>
        <pc:picChg chg="add mod">
          <ac:chgData name="Thanh Vo Tran" userId="e13e5387-514f-4f29-aab9-21e8df5dbecf" providerId="ADAL" clId="{B1A0A1B1-5379-4368-88B8-FC3E82A632DA}" dt="2024-05-16T05:28:49.452" v="431" actId="26606"/>
          <ac:picMkLst>
            <pc:docMk/>
            <pc:sldMk cId="1217444860" sldId="373"/>
            <ac:picMk id="24" creationId="{5B1B630A-E78F-890B-EBFE-493223B0B6E5}"/>
          </ac:picMkLst>
        </pc:picChg>
      </pc:sldChg>
      <pc:sldChg chg="mod modShow">
        <pc:chgData name="Thanh Vo Tran" userId="e13e5387-514f-4f29-aab9-21e8df5dbecf" providerId="ADAL" clId="{B1A0A1B1-5379-4368-88B8-FC3E82A632DA}" dt="2024-05-09T03:44:28.300" v="0" actId="729"/>
        <pc:sldMkLst>
          <pc:docMk/>
          <pc:sldMk cId="204808829" sldId="374"/>
        </pc:sldMkLst>
      </pc:sldChg>
      <pc:sldChg chg="mod modShow">
        <pc:chgData name="Thanh Vo Tran" userId="e13e5387-514f-4f29-aab9-21e8df5dbecf" providerId="ADAL" clId="{B1A0A1B1-5379-4368-88B8-FC3E82A632DA}" dt="2024-05-09T03:44:28.300" v="0" actId="729"/>
        <pc:sldMkLst>
          <pc:docMk/>
          <pc:sldMk cId="972813702" sldId="376"/>
        </pc:sldMkLst>
      </pc:sldChg>
      <pc:sldChg chg="mod modShow">
        <pc:chgData name="Thanh Vo Tran" userId="e13e5387-514f-4f29-aab9-21e8df5dbecf" providerId="ADAL" clId="{B1A0A1B1-5379-4368-88B8-FC3E82A632DA}" dt="2024-05-09T03:44:28.300" v="0" actId="729"/>
        <pc:sldMkLst>
          <pc:docMk/>
          <pc:sldMk cId="844141045" sldId="377"/>
        </pc:sldMkLst>
      </pc:sldChg>
      <pc:sldChg chg="mod modShow">
        <pc:chgData name="Thanh Vo Tran" userId="e13e5387-514f-4f29-aab9-21e8df5dbecf" providerId="ADAL" clId="{B1A0A1B1-5379-4368-88B8-FC3E82A632DA}" dt="2024-05-09T03:44:28.300" v="0" actId="729"/>
        <pc:sldMkLst>
          <pc:docMk/>
          <pc:sldMk cId="1859056763" sldId="378"/>
        </pc:sldMkLst>
      </pc:sldChg>
      <pc:sldChg chg="mod modShow">
        <pc:chgData name="Thanh Vo Tran" userId="e13e5387-514f-4f29-aab9-21e8df5dbecf" providerId="ADAL" clId="{B1A0A1B1-5379-4368-88B8-FC3E82A632DA}" dt="2024-05-09T03:44:28.300" v="0" actId="729"/>
        <pc:sldMkLst>
          <pc:docMk/>
          <pc:sldMk cId="1734691899" sldId="380"/>
        </pc:sldMkLst>
      </pc:sldChg>
      <pc:sldChg chg="mod modShow">
        <pc:chgData name="Thanh Vo Tran" userId="e13e5387-514f-4f29-aab9-21e8df5dbecf" providerId="ADAL" clId="{B1A0A1B1-5379-4368-88B8-FC3E82A632DA}" dt="2024-05-09T03:44:28.300" v="0" actId="729"/>
        <pc:sldMkLst>
          <pc:docMk/>
          <pc:sldMk cId="235481451" sldId="382"/>
        </pc:sldMkLst>
      </pc:sldChg>
      <pc:sldChg chg="mod modShow">
        <pc:chgData name="Thanh Vo Tran" userId="e13e5387-514f-4f29-aab9-21e8df5dbecf" providerId="ADAL" clId="{B1A0A1B1-5379-4368-88B8-FC3E82A632DA}" dt="2024-05-09T03:44:28.300" v="0" actId="729"/>
        <pc:sldMkLst>
          <pc:docMk/>
          <pc:sldMk cId="1810063626" sldId="384"/>
        </pc:sldMkLst>
      </pc:sldChg>
      <pc:sldChg chg="mod modShow">
        <pc:chgData name="Thanh Vo Tran" userId="e13e5387-514f-4f29-aab9-21e8df5dbecf" providerId="ADAL" clId="{B1A0A1B1-5379-4368-88B8-FC3E82A632DA}" dt="2024-05-09T03:44:28.300" v="0" actId="729"/>
        <pc:sldMkLst>
          <pc:docMk/>
          <pc:sldMk cId="2251200720" sldId="385"/>
        </pc:sldMkLst>
      </pc:sldChg>
      <pc:sldChg chg="mod modShow">
        <pc:chgData name="Thanh Vo Tran" userId="e13e5387-514f-4f29-aab9-21e8df5dbecf" providerId="ADAL" clId="{B1A0A1B1-5379-4368-88B8-FC3E82A632DA}" dt="2024-05-09T03:44:28.300" v="0" actId="729"/>
        <pc:sldMkLst>
          <pc:docMk/>
          <pc:sldMk cId="1633439396" sldId="386"/>
        </pc:sldMkLst>
      </pc:sldChg>
      <pc:sldChg chg="mod modShow">
        <pc:chgData name="Thanh Vo Tran" userId="e13e5387-514f-4f29-aab9-21e8df5dbecf" providerId="ADAL" clId="{B1A0A1B1-5379-4368-88B8-FC3E82A632DA}" dt="2024-05-09T03:44:28.300" v="0" actId="729"/>
        <pc:sldMkLst>
          <pc:docMk/>
          <pc:sldMk cId="1162520618" sldId="387"/>
        </pc:sldMkLst>
      </pc:sldChg>
      <pc:sldChg chg="mod modShow">
        <pc:chgData name="Thanh Vo Tran" userId="e13e5387-514f-4f29-aab9-21e8df5dbecf" providerId="ADAL" clId="{B1A0A1B1-5379-4368-88B8-FC3E82A632DA}" dt="2024-05-09T03:44:28.300" v="0" actId="729"/>
        <pc:sldMkLst>
          <pc:docMk/>
          <pc:sldMk cId="376333816" sldId="388"/>
        </pc:sldMkLst>
      </pc:sldChg>
      <pc:sldChg chg="mod modShow">
        <pc:chgData name="Thanh Vo Tran" userId="e13e5387-514f-4f29-aab9-21e8df5dbecf" providerId="ADAL" clId="{B1A0A1B1-5379-4368-88B8-FC3E82A632DA}" dt="2024-05-09T03:44:28.300" v="0" actId="729"/>
        <pc:sldMkLst>
          <pc:docMk/>
          <pc:sldMk cId="1201858203" sldId="389"/>
        </pc:sldMkLst>
      </pc:sldChg>
      <pc:sldChg chg="mod modShow">
        <pc:chgData name="Thanh Vo Tran" userId="e13e5387-514f-4f29-aab9-21e8df5dbecf" providerId="ADAL" clId="{B1A0A1B1-5379-4368-88B8-FC3E82A632DA}" dt="2024-05-09T03:44:28.300" v="0" actId="729"/>
        <pc:sldMkLst>
          <pc:docMk/>
          <pc:sldMk cId="2416170705" sldId="390"/>
        </pc:sldMkLst>
      </pc:sldChg>
      <pc:sldChg chg="mod modShow">
        <pc:chgData name="Thanh Vo Tran" userId="e13e5387-514f-4f29-aab9-21e8df5dbecf" providerId="ADAL" clId="{B1A0A1B1-5379-4368-88B8-FC3E82A632DA}" dt="2024-05-09T03:44:28.300" v="0" actId="729"/>
        <pc:sldMkLst>
          <pc:docMk/>
          <pc:sldMk cId="1829017490" sldId="391"/>
        </pc:sldMkLst>
      </pc:sldChg>
      <pc:sldChg chg="mod modShow">
        <pc:chgData name="Thanh Vo Tran" userId="e13e5387-514f-4f29-aab9-21e8df5dbecf" providerId="ADAL" clId="{B1A0A1B1-5379-4368-88B8-FC3E82A632DA}" dt="2024-05-09T03:44:28.300" v="0" actId="729"/>
        <pc:sldMkLst>
          <pc:docMk/>
          <pc:sldMk cId="1853453093" sldId="393"/>
        </pc:sldMkLst>
      </pc:sldChg>
      <pc:sldChg chg="addSp delSp modSp new del mod">
        <pc:chgData name="Thanh Vo Tran" userId="e13e5387-514f-4f29-aab9-21e8df5dbecf" providerId="ADAL" clId="{B1A0A1B1-5379-4368-88B8-FC3E82A632DA}" dt="2024-05-09T03:48:57.333" v="101" actId="47"/>
        <pc:sldMkLst>
          <pc:docMk/>
          <pc:sldMk cId="694596256" sldId="394"/>
        </pc:sldMkLst>
        <pc:spChg chg="del">
          <ac:chgData name="Thanh Vo Tran" userId="e13e5387-514f-4f29-aab9-21e8df5dbecf" providerId="ADAL" clId="{B1A0A1B1-5379-4368-88B8-FC3E82A632DA}" dt="2024-05-09T03:46:34.873" v="20" actId="478"/>
          <ac:spMkLst>
            <pc:docMk/>
            <pc:sldMk cId="694596256" sldId="394"/>
            <ac:spMk id="2" creationId="{DF3AB1CE-B9A5-97DC-9C7F-7F3598B38C68}"/>
          </ac:spMkLst>
        </pc:spChg>
        <pc:spChg chg="del">
          <ac:chgData name="Thanh Vo Tran" userId="e13e5387-514f-4f29-aab9-21e8df5dbecf" providerId="ADAL" clId="{B1A0A1B1-5379-4368-88B8-FC3E82A632DA}" dt="2024-05-09T03:46:28.940" v="19" actId="478"/>
          <ac:spMkLst>
            <pc:docMk/>
            <pc:sldMk cId="694596256" sldId="394"/>
            <ac:spMk id="3" creationId="{F2A155D6-09E6-053F-BD70-A6233C847A5C}"/>
          </ac:spMkLst>
        </pc:spChg>
        <pc:picChg chg="add">
          <ac:chgData name="Thanh Vo Tran" userId="e13e5387-514f-4f29-aab9-21e8df5dbecf" providerId="ADAL" clId="{B1A0A1B1-5379-4368-88B8-FC3E82A632DA}" dt="2024-05-09T03:46:25.225" v="17"/>
          <ac:picMkLst>
            <pc:docMk/>
            <pc:sldMk cId="694596256" sldId="394"/>
            <ac:picMk id="1026" creationId="{86439C9D-F3EE-C632-0069-A2866E0A3557}"/>
          </ac:picMkLst>
        </pc:picChg>
        <pc:picChg chg="add mod">
          <ac:chgData name="Thanh Vo Tran" userId="e13e5387-514f-4f29-aab9-21e8df5dbecf" providerId="ADAL" clId="{B1A0A1B1-5379-4368-88B8-FC3E82A632DA}" dt="2024-05-09T03:46:44.032" v="24" actId="14100"/>
          <ac:picMkLst>
            <pc:docMk/>
            <pc:sldMk cId="694596256" sldId="394"/>
            <ac:picMk id="1028" creationId="{BB041223-3B5B-EAB6-22C6-6C140C17A3ED}"/>
          </ac:picMkLst>
        </pc:picChg>
      </pc:sldChg>
      <pc:sldChg chg="delSp modSp add mod">
        <pc:chgData name="Thanh Vo Tran" userId="e13e5387-514f-4f29-aab9-21e8df5dbecf" providerId="ADAL" clId="{B1A0A1B1-5379-4368-88B8-FC3E82A632DA}" dt="2024-05-23T04:01:17.247" v="601" actId="478"/>
        <pc:sldMkLst>
          <pc:docMk/>
          <pc:sldMk cId="310340082" sldId="395"/>
        </pc:sldMkLst>
        <pc:spChg chg="del">
          <ac:chgData name="Thanh Vo Tran" userId="e13e5387-514f-4f29-aab9-21e8df5dbecf" providerId="ADAL" clId="{B1A0A1B1-5379-4368-88B8-FC3E82A632DA}" dt="2024-05-23T04:01:17.247" v="601" actId="478"/>
          <ac:spMkLst>
            <pc:docMk/>
            <pc:sldMk cId="310340082" sldId="395"/>
            <ac:spMk id="1033" creationId="{6ECFE29D-BB9A-89DC-F256-F02303914654}"/>
          </ac:spMkLst>
        </pc:spChg>
        <pc:spChg chg="mod">
          <ac:chgData name="Thanh Vo Tran" userId="e13e5387-514f-4f29-aab9-21e8df5dbecf" providerId="ADAL" clId="{B1A0A1B1-5379-4368-88B8-FC3E82A632DA}" dt="2024-05-23T04:01:14.839" v="600" actId="14100"/>
          <ac:spMkLst>
            <pc:docMk/>
            <pc:sldMk cId="310340082" sldId="395"/>
            <ac:spMk id="1035" creationId="{ADC15B0E-02B0-4101-6DD8-AADBADCAFF31}"/>
          </ac:spMkLst>
        </pc:spChg>
      </pc:sldChg>
      <pc:sldChg chg="addSp modSp add del mod modClrScheme chgLayout">
        <pc:chgData name="Thanh Vo Tran" userId="e13e5387-514f-4f29-aab9-21e8df5dbecf" providerId="ADAL" clId="{B1A0A1B1-5379-4368-88B8-FC3E82A632DA}" dt="2024-05-16T05:35:18.993" v="465" actId="2696"/>
        <pc:sldMkLst>
          <pc:docMk/>
          <pc:sldMk cId="722008658" sldId="395"/>
        </pc:sldMkLst>
        <pc:spChg chg="add mod">
          <ac:chgData name="Thanh Vo Tran" userId="e13e5387-514f-4f29-aab9-21e8df5dbecf" providerId="ADAL" clId="{B1A0A1B1-5379-4368-88B8-FC3E82A632DA}" dt="2024-05-16T05:27:46.117" v="407" actId="26606"/>
          <ac:spMkLst>
            <pc:docMk/>
            <pc:sldMk cId="722008658" sldId="395"/>
            <ac:spMk id="2" creationId="{D8F1BE08-2B73-2232-FB45-10DA7018C2EF}"/>
          </ac:spMkLst>
        </pc:spChg>
        <pc:spChg chg="add mod">
          <ac:chgData name="Thanh Vo Tran" userId="e13e5387-514f-4f29-aab9-21e8df5dbecf" providerId="ADAL" clId="{B1A0A1B1-5379-4368-88B8-FC3E82A632DA}" dt="2024-05-16T05:27:46.117" v="407" actId="26606"/>
          <ac:spMkLst>
            <pc:docMk/>
            <pc:sldMk cId="722008658" sldId="395"/>
            <ac:spMk id="4" creationId="{3F7795D2-7008-FFA1-A90C-F4B4B54BDA69}"/>
          </ac:spMkLst>
        </pc:spChg>
        <pc:spChg chg="add mod">
          <ac:chgData name="Thanh Vo Tran" userId="e13e5387-514f-4f29-aab9-21e8df5dbecf" providerId="ADAL" clId="{B1A0A1B1-5379-4368-88B8-FC3E82A632DA}" dt="2024-05-16T05:27:46.117" v="407" actId="26606"/>
          <ac:spMkLst>
            <pc:docMk/>
            <pc:sldMk cId="722008658" sldId="395"/>
            <ac:spMk id="1033" creationId="{6ECFE29D-BB9A-89DC-F256-F02303914654}"/>
          </ac:spMkLst>
        </pc:spChg>
        <pc:spChg chg="add mod">
          <ac:chgData name="Thanh Vo Tran" userId="e13e5387-514f-4f29-aab9-21e8df5dbecf" providerId="ADAL" clId="{B1A0A1B1-5379-4368-88B8-FC3E82A632DA}" dt="2024-05-16T05:27:46.117" v="407" actId="26606"/>
          <ac:spMkLst>
            <pc:docMk/>
            <pc:sldMk cId="722008658" sldId="395"/>
            <ac:spMk id="1035" creationId="{ADC15B0E-02B0-4101-6DD8-AADBADCAFF31}"/>
          </ac:spMkLst>
        </pc:spChg>
        <pc:spChg chg="add mod">
          <ac:chgData name="Thanh Vo Tran" userId="e13e5387-514f-4f29-aab9-21e8df5dbecf" providerId="ADAL" clId="{B1A0A1B1-5379-4368-88B8-FC3E82A632DA}" dt="2024-05-16T05:27:46.117" v="407" actId="26606"/>
          <ac:spMkLst>
            <pc:docMk/>
            <pc:sldMk cId="722008658" sldId="395"/>
            <ac:spMk id="1037" creationId="{E7A8B319-BEF1-A17A-8F5C-02E3AA92DFC9}"/>
          </ac:spMkLst>
        </pc:spChg>
        <pc:picChg chg="mod">
          <ac:chgData name="Thanh Vo Tran" userId="e13e5387-514f-4f29-aab9-21e8df5dbecf" providerId="ADAL" clId="{B1A0A1B1-5379-4368-88B8-FC3E82A632DA}" dt="2024-05-16T05:27:46.117" v="407" actId="26606"/>
          <ac:picMkLst>
            <pc:docMk/>
            <pc:sldMk cId="722008658" sldId="395"/>
            <ac:picMk id="1028" creationId="{BB041223-3B5B-EAB6-22C6-6C140C17A3ED}"/>
          </ac:picMkLst>
        </pc:picChg>
      </pc:sldChg>
      <pc:sldChg chg="delSp modSp add del mod">
        <pc:chgData name="Thanh Vo Tran" userId="e13e5387-514f-4f29-aab9-21e8df5dbecf" providerId="ADAL" clId="{B1A0A1B1-5379-4368-88B8-FC3E82A632DA}" dt="2024-05-16T05:27:07.902" v="400" actId="47"/>
        <pc:sldMkLst>
          <pc:docMk/>
          <pc:sldMk cId="2050367489" sldId="396"/>
        </pc:sldMkLst>
        <pc:spChg chg="mod">
          <ac:chgData name="Thanh Vo Tran" userId="e13e5387-514f-4f29-aab9-21e8df5dbecf" providerId="ADAL" clId="{B1A0A1B1-5379-4368-88B8-FC3E82A632DA}" dt="2024-05-09T03:50:18.238" v="118" actId="403"/>
          <ac:spMkLst>
            <pc:docMk/>
            <pc:sldMk cId="2050367489" sldId="396"/>
            <ac:spMk id="2" creationId="{D8F1BE08-2B73-2232-FB45-10DA7018C2EF}"/>
          </ac:spMkLst>
        </pc:spChg>
        <pc:spChg chg="del">
          <ac:chgData name="Thanh Vo Tran" userId="e13e5387-514f-4f29-aab9-21e8df5dbecf" providerId="ADAL" clId="{B1A0A1B1-5379-4368-88B8-FC3E82A632DA}" dt="2024-05-16T05:15:51.817" v="377" actId="478"/>
          <ac:spMkLst>
            <pc:docMk/>
            <pc:sldMk cId="2050367489" sldId="396"/>
            <ac:spMk id="4" creationId="{3F7795D2-7008-FFA1-A90C-F4B4B54BDA69}"/>
          </ac:spMkLst>
        </pc:spChg>
        <pc:picChg chg="del">
          <ac:chgData name="Thanh Vo Tran" userId="e13e5387-514f-4f29-aab9-21e8df5dbecf" providerId="ADAL" clId="{B1A0A1B1-5379-4368-88B8-FC3E82A632DA}" dt="2024-05-09T03:49:18.108" v="104" actId="478"/>
          <ac:picMkLst>
            <pc:docMk/>
            <pc:sldMk cId="2050367489" sldId="396"/>
            <ac:picMk id="1028" creationId="{BB041223-3B5B-EAB6-22C6-6C140C17A3ED}"/>
          </ac:picMkLst>
        </pc:picChg>
      </pc:sldChg>
      <pc:sldChg chg="delSp modSp add del mod">
        <pc:chgData name="Thanh Vo Tran" userId="e13e5387-514f-4f29-aab9-21e8df5dbecf" providerId="ADAL" clId="{B1A0A1B1-5379-4368-88B8-FC3E82A632DA}" dt="2024-05-16T05:26:58.912" v="396" actId="47"/>
        <pc:sldMkLst>
          <pc:docMk/>
          <pc:sldMk cId="1883918998" sldId="397"/>
        </pc:sldMkLst>
        <pc:spChg chg="mod">
          <ac:chgData name="Thanh Vo Tran" userId="e13e5387-514f-4f29-aab9-21e8df5dbecf" providerId="ADAL" clId="{B1A0A1B1-5379-4368-88B8-FC3E82A632DA}" dt="2024-05-09T03:50:15.367" v="116" actId="403"/>
          <ac:spMkLst>
            <pc:docMk/>
            <pc:sldMk cId="1883918998" sldId="397"/>
            <ac:spMk id="2" creationId="{D8F1BE08-2B73-2232-FB45-10DA7018C2EF}"/>
          </ac:spMkLst>
        </pc:spChg>
        <pc:spChg chg="del">
          <ac:chgData name="Thanh Vo Tran" userId="e13e5387-514f-4f29-aab9-21e8df5dbecf" providerId="ADAL" clId="{B1A0A1B1-5379-4368-88B8-FC3E82A632DA}" dt="2024-05-09T03:50:25.359" v="121" actId="478"/>
          <ac:spMkLst>
            <pc:docMk/>
            <pc:sldMk cId="1883918998" sldId="397"/>
            <ac:spMk id="4" creationId="{3F7795D2-7008-FFA1-A90C-F4B4B54BDA69}"/>
          </ac:spMkLst>
        </pc:spChg>
      </pc:sldChg>
      <pc:sldChg chg="addSp delSp modSp add mod modClrScheme chgLayout">
        <pc:chgData name="Thanh Vo Tran" userId="e13e5387-514f-4f29-aab9-21e8df5dbecf" providerId="ADAL" clId="{B1A0A1B1-5379-4368-88B8-FC3E82A632DA}" dt="2024-05-23T04:01:03.760" v="598" actId="478"/>
        <pc:sldMkLst>
          <pc:docMk/>
          <pc:sldMk cId="422250648" sldId="398"/>
        </pc:sldMkLst>
        <pc:spChg chg="mod">
          <ac:chgData name="Thanh Vo Tran" userId="e13e5387-514f-4f29-aab9-21e8df5dbecf" providerId="ADAL" clId="{B1A0A1B1-5379-4368-88B8-FC3E82A632DA}" dt="2024-05-16T05:29:08.863" v="432" actId="26606"/>
          <ac:spMkLst>
            <pc:docMk/>
            <pc:sldMk cId="422250648" sldId="398"/>
            <ac:spMk id="2" creationId="{D8F1BE08-2B73-2232-FB45-10DA7018C2EF}"/>
          </ac:spMkLst>
        </pc:spChg>
        <pc:spChg chg="del mod">
          <ac:chgData name="Thanh Vo Tran" userId="e13e5387-514f-4f29-aab9-21e8df5dbecf" providerId="ADAL" clId="{B1A0A1B1-5379-4368-88B8-FC3E82A632DA}" dt="2024-05-16T05:15:33.033" v="373" actId="478"/>
          <ac:spMkLst>
            <pc:docMk/>
            <pc:sldMk cId="422250648" sldId="398"/>
            <ac:spMk id="4" creationId="{3F7795D2-7008-FFA1-A90C-F4B4B54BDA69}"/>
          </ac:spMkLst>
        </pc:spChg>
        <pc:spChg chg="add del">
          <ac:chgData name="Thanh Vo Tran" userId="e13e5387-514f-4f29-aab9-21e8df5dbecf" providerId="ADAL" clId="{B1A0A1B1-5379-4368-88B8-FC3E82A632DA}" dt="2024-05-16T04:53:25.756" v="299" actId="22"/>
          <ac:spMkLst>
            <pc:docMk/>
            <pc:sldMk cId="422250648" sldId="398"/>
            <ac:spMk id="5" creationId="{F5FF64BB-8FE0-D3D1-795A-444A337E0C24}"/>
          </ac:spMkLst>
        </pc:spChg>
        <pc:spChg chg="add del mod">
          <ac:chgData name="Thanh Vo Tran" userId="e13e5387-514f-4f29-aab9-21e8df5dbecf" providerId="ADAL" clId="{B1A0A1B1-5379-4368-88B8-FC3E82A632DA}" dt="2024-05-16T05:29:08.863" v="432" actId="26606"/>
          <ac:spMkLst>
            <pc:docMk/>
            <pc:sldMk cId="422250648" sldId="398"/>
            <ac:spMk id="7" creationId="{1C015350-5DC2-5331-270A-638DE92CC48C}"/>
          </ac:spMkLst>
        </pc:spChg>
        <pc:spChg chg="add del mod">
          <ac:chgData name="Thanh Vo Tran" userId="e13e5387-514f-4f29-aab9-21e8df5dbecf" providerId="ADAL" clId="{B1A0A1B1-5379-4368-88B8-FC3E82A632DA}" dt="2024-05-23T04:01:02.958" v="597" actId="478"/>
          <ac:spMkLst>
            <pc:docMk/>
            <pc:sldMk cId="422250648" sldId="398"/>
            <ac:spMk id="13" creationId="{CD573040-75B1-4BD9-36F3-5F7687700B3C}"/>
          </ac:spMkLst>
        </pc:spChg>
        <pc:spChg chg="add del mod">
          <ac:chgData name="Thanh Vo Tran" userId="e13e5387-514f-4f29-aab9-21e8df5dbecf" providerId="ADAL" clId="{B1A0A1B1-5379-4368-88B8-FC3E82A632DA}" dt="2024-05-23T04:01:03.760" v="598" actId="478"/>
          <ac:spMkLst>
            <pc:docMk/>
            <pc:sldMk cId="422250648" sldId="398"/>
            <ac:spMk id="15" creationId="{88CA0ADF-EF19-443C-0713-6A553E990F4A}"/>
          </ac:spMkLst>
        </pc:spChg>
        <pc:spChg chg="add mod">
          <ac:chgData name="Thanh Vo Tran" userId="e13e5387-514f-4f29-aab9-21e8df5dbecf" providerId="ADAL" clId="{B1A0A1B1-5379-4368-88B8-FC3E82A632DA}" dt="2024-05-23T04:01:00.613" v="596" actId="14100"/>
          <ac:spMkLst>
            <pc:docMk/>
            <pc:sldMk cId="422250648" sldId="398"/>
            <ac:spMk id="17" creationId="{3060BCC7-D066-3A23-336B-AAB554A45616}"/>
          </ac:spMkLst>
        </pc:spChg>
        <pc:spChg chg="add mod">
          <ac:chgData name="Thanh Vo Tran" userId="e13e5387-514f-4f29-aab9-21e8df5dbecf" providerId="ADAL" clId="{B1A0A1B1-5379-4368-88B8-FC3E82A632DA}" dt="2024-05-16T05:29:08.863" v="432" actId="26606"/>
          <ac:spMkLst>
            <pc:docMk/>
            <pc:sldMk cId="422250648" sldId="398"/>
            <ac:spMk id="19" creationId="{D84AEBB0-4579-1309-0BDD-9CFD4DFF7B06}"/>
          </ac:spMkLst>
        </pc:spChg>
        <pc:graphicFrameChg chg="add">
          <ac:chgData name="Thanh Vo Tran" userId="e13e5387-514f-4f29-aab9-21e8df5dbecf" providerId="ADAL" clId="{B1A0A1B1-5379-4368-88B8-FC3E82A632DA}" dt="2024-05-16T05:29:08.863" v="432" actId="26606"/>
          <ac:graphicFrameMkLst>
            <pc:docMk/>
            <pc:sldMk cId="422250648" sldId="398"/>
            <ac:graphicFrameMk id="9" creationId="{7E3B2645-A308-087E-701C-101DE930E32E}"/>
          </ac:graphicFrameMkLst>
        </pc:graphicFrameChg>
      </pc:sldChg>
      <pc:sldChg chg="addSp delSp modSp add mod">
        <pc:chgData name="Thanh Vo Tran" userId="e13e5387-514f-4f29-aab9-21e8df5dbecf" providerId="ADAL" clId="{B1A0A1B1-5379-4368-88B8-FC3E82A632DA}" dt="2024-05-16T05:15:20.122" v="371" actId="113"/>
        <pc:sldMkLst>
          <pc:docMk/>
          <pc:sldMk cId="4208454549" sldId="399"/>
        </pc:sldMkLst>
        <pc:spChg chg="mod">
          <ac:chgData name="Thanh Vo Tran" userId="e13e5387-514f-4f29-aab9-21e8df5dbecf" providerId="ADAL" clId="{B1A0A1B1-5379-4368-88B8-FC3E82A632DA}" dt="2024-05-16T05:15:20.122" v="371" actId="113"/>
          <ac:spMkLst>
            <pc:docMk/>
            <pc:sldMk cId="4208454549" sldId="399"/>
            <ac:spMk id="2" creationId="{D8F1BE08-2B73-2232-FB45-10DA7018C2EF}"/>
          </ac:spMkLst>
        </pc:spChg>
        <pc:spChg chg="del">
          <ac:chgData name="Thanh Vo Tran" userId="e13e5387-514f-4f29-aab9-21e8df5dbecf" providerId="ADAL" clId="{B1A0A1B1-5379-4368-88B8-FC3E82A632DA}" dt="2024-05-09T04:04:04.086" v="123" actId="478"/>
          <ac:spMkLst>
            <pc:docMk/>
            <pc:sldMk cId="4208454549" sldId="399"/>
            <ac:spMk id="4" creationId="{3F7795D2-7008-FFA1-A90C-F4B4B54BDA69}"/>
          </ac:spMkLst>
        </pc:spChg>
        <pc:spChg chg="add del">
          <ac:chgData name="Thanh Vo Tran" userId="e13e5387-514f-4f29-aab9-21e8df5dbecf" providerId="ADAL" clId="{B1A0A1B1-5379-4368-88B8-FC3E82A632DA}" dt="2024-05-09T04:07:48.231" v="182" actId="22"/>
          <ac:spMkLst>
            <pc:docMk/>
            <pc:sldMk cId="4208454549" sldId="399"/>
            <ac:spMk id="5" creationId="{B66BF923-D06C-8E75-A116-3C25F4C9E03C}"/>
          </ac:spMkLst>
        </pc:spChg>
        <pc:spChg chg="add mod">
          <ac:chgData name="Thanh Vo Tran" userId="e13e5387-514f-4f29-aab9-21e8df5dbecf" providerId="ADAL" clId="{B1A0A1B1-5379-4368-88B8-FC3E82A632DA}" dt="2024-05-09T04:08:13.462" v="194" actId="114"/>
          <ac:spMkLst>
            <pc:docMk/>
            <pc:sldMk cId="4208454549" sldId="399"/>
            <ac:spMk id="7" creationId="{1577FF52-5D4B-5408-094D-2C8CF618198A}"/>
          </ac:spMkLst>
        </pc:spChg>
        <pc:picChg chg="add mod">
          <ac:chgData name="Thanh Vo Tran" userId="e13e5387-514f-4f29-aab9-21e8df5dbecf" providerId="ADAL" clId="{B1A0A1B1-5379-4368-88B8-FC3E82A632DA}" dt="2024-05-09T04:07:39.068" v="179" actId="1076"/>
          <ac:picMkLst>
            <pc:docMk/>
            <pc:sldMk cId="4208454549" sldId="399"/>
            <ac:picMk id="2050" creationId="{BA647DA9-7BFB-60DF-6486-A71C2FE5631F}"/>
          </ac:picMkLst>
        </pc:picChg>
      </pc:sldChg>
      <pc:sldChg chg="addSp delSp modSp add mod modClrScheme chgLayout">
        <pc:chgData name="Thanh Vo Tran" userId="e13e5387-514f-4f29-aab9-21e8df5dbecf" providerId="ADAL" clId="{B1A0A1B1-5379-4368-88B8-FC3E82A632DA}" dt="2024-05-23T04:03:10.777" v="623" actId="14100"/>
        <pc:sldMkLst>
          <pc:docMk/>
          <pc:sldMk cId="3467095025" sldId="400"/>
        </pc:sldMkLst>
        <pc:spChg chg="mod ord">
          <ac:chgData name="Thanh Vo Tran" userId="e13e5387-514f-4f29-aab9-21e8df5dbecf" providerId="ADAL" clId="{B1A0A1B1-5379-4368-88B8-FC3E82A632DA}" dt="2024-05-16T05:30:35.678" v="449" actId="26606"/>
          <ac:spMkLst>
            <pc:docMk/>
            <pc:sldMk cId="3467095025" sldId="400"/>
            <ac:spMk id="2" creationId="{D8F1BE08-2B73-2232-FB45-10DA7018C2EF}"/>
          </ac:spMkLst>
        </pc:spChg>
        <pc:spChg chg="add mod ord">
          <ac:chgData name="Thanh Vo Tran" userId="e13e5387-514f-4f29-aab9-21e8df5dbecf" providerId="ADAL" clId="{B1A0A1B1-5379-4368-88B8-FC3E82A632DA}" dt="2024-05-23T04:03:10.777" v="623" actId="14100"/>
          <ac:spMkLst>
            <pc:docMk/>
            <pc:sldMk cId="3467095025" sldId="400"/>
            <ac:spMk id="4" creationId="{54ECD8AE-81A7-4F73-B50A-E6CB2410208D}"/>
          </ac:spMkLst>
        </pc:spChg>
        <pc:spChg chg="mod ord">
          <ac:chgData name="Thanh Vo Tran" userId="e13e5387-514f-4f29-aab9-21e8df5dbecf" providerId="ADAL" clId="{B1A0A1B1-5379-4368-88B8-FC3E82A632DA}" dt="2024-05-16T05:30:35.678" v="449" actId="26606"/>
          <ac:spMkLst>
            <pc:docMk/>
            <pc:sldMk cId="3467095025" sldId="400"/>
            <ac:spMk id="7" creationId="{1577FF52-5D4B-5408-094D-2C8CF618198A}"/>
          </ac:spMkLst>
        </pc:spChg>
        <pc:spChg chg="add del mod">
          <ac:chgData name="Thanh Vo Tran" userId="e13e5387-514f-4f29-aab9-21e8df5dbecf" providerId="ADAL" clId="{B1A0A1B1-5379-4368-88B8-FC3E82A632DA}" dt="2024-05-16T05:30:19.449" v="440" actId="26606"/>
          <ac:spMkLst>
            <pc:docMk/>
            <pc:sldMk cId="3467095025" sldId="400"/>
            <ac:spMk id="12" creationId="{D13699DB-D249-C77E-1DAC-E881903567FF}"/>
          </ac:spMkLst>
        </pc:spChg>
        <pc:spChg chg="add del mod">
          <ac:chgData name="Thanh Vo Tran" userId="e13e5387-514f-4f29-aab9-21e8df5dbecf" providerId="ADAL" clId="{B1A0A1B1-5379-4368-88B8-FC3E82A632DA}" dt="2024-05-16T05:30:19.449" v="440" actId="26606"/>
          <ac:spMkLst>
            <pc:docMk/>
            <pc:sldMk cId="3467095025" sldId="400"/>
            <ac:spMk id="14" creationId="{D49A521C-B956-3E16-44B3-A33C68726446}"/>
          </ac:spMkLst>
        </pc:spChg>
        <pc:spChg chg="add del mod">
          <ac:chgData name="Thanh Vo Tran" userId="e13e5387-514f-4f29-aab9-21e8df5dbecf" providerId="ADAL" clId="{B1A0A1B1-5379-4368-88B8-FC3E82A632DA}" dt="2024-05-16T05:30:19.449" v="440" actId="26606"/>
          <ac:spMkLst>
            <pc:docMk/>
            <pc:sldMk cId="3467095025" sldId="400"/>
            <ac:spMk id="16" creationId="{17BE9B1E-EF12-7F7E-B2CB-AF1DADADFD88}"/>
          </ac:spMkLst>
        </pc:spChg>
        <pc:spChg chg="add del mod">
          <ac:chgData name="Thanh Vo Tran" userId="e13e5387-514f-4f29-aab9-21e8df5dbecf" providerId="ADAL" clId="{B1A0A1B1-5379-4368-88B8-FC3E82A632DA}" dt="2024-05-16T05:30:23.160" v="442" actId="26606"/>
          <ac:spMkLst>
            <pc:docMk/>
            <pc:sldMk cId="3467095025" sldId="400"/>
            <ac:spMk id="18" creationId="{EF3B44B0-9381-AD94-46A6-2196739F27D2}"/>
          </ac:spMkLst>
        </pc:spChg>
        <pc:spChg chg="add del mod">
          <ac:chgData name="Thanh Vo Tran" userId="e13e5387-514f-4f29-aab9-21e8df5dbecf" providerId="ADAL" clId="{B1A0A1B1-5379-4368-88B8-FC3E82A632DA}" dt="2024-05-16T05:30:23.160" v="442" actId="26606"/>
          <ac:spMkLst>
            <pc:docMk/>
            <pc:sldMk cId="3467095025" sldId="400"/>
            <ac:spMk id="19" creationId="{8FB66BA5-A7B4-3DF3-1B0C-7F3D30BA2994}"/>
          </ac:spMkLst>
        </pc:spChg>
        <pc:spChg chg="add del mod">
          <ac:chgData name="Thanh Vo Tran" userId="e13e5387-514f-4f29-aab9-21e8df5dbecf" providerId="ADAL" clId="{B1A0A1B1-5379-4368-88B8-FC3E82A632DA}" dt="2024-05-16T05:30:23.160" v="442" actId="26606"/>
          <ac:spMkLst>
            <pc:docMk/>
            <pc:sldMk cId="3467095025" sldId="400"/>
            <ac:spMk id="20" creationId="{1F7CD965-39B9-D03C-96B4-2FAC12FB7875}"/>
          </ac:spMkLst>
        </pc:spChg>
        <pc:spChg chg="add del mod">
          <ac:chgData name="Thanh Vo Tran" userId="e13e5387-514f-4f29-aab9-21e8df5dbecf" providerId="ADAL" clId="{B1A0A1B1-5379-4368-88B8-FC3E82A632DA}" dt="2024-05-16T05:30:32.860" v="444" actId="26606"/>
          <ac:spMkLst>
            <pc:docMk/>
            <pc:sldMk cId="3467095025" sldId="400"/>
            <ac:spMk id="22" creationId="{3A18D1FC-A878-F8DA-D4B0-CCC07A902E9E}"/>
          </ac:spMkLst>
        </pc:spChg>
        <pc:spChg chg="add del mod">
          <ac:chgData name="Thanh Vo Tran" userId="e13e5387-514f-4f29-aab9-21e8df5dbecf" providerId="ADAL" clId="{B1A0A1B1-5379-4368-88B8-FC3E82A632DA}" dt="2024-05-16T05:30:32.860" v="444" actId="26606"/>
          <ac:spMkLst>
            <pc:docMk/>
            <pc:sldMk cId="3467095025" sldId="400"/>
            <ac:spMk id="23" creationId="{D35C5D4D-1DF7-C0F4-B1D6-2FD26B52BB71}"/>
          </ac:spMkLst>
        </pc:spChg>
        <pc:spChg chg="add del mod">
          <ac:chgData name="Thanh Vo Tran" userId="e13e5387-514f-4f29-aab9-21e8df5dbecf" providerId="ADAL" clId="{B1A0A1B1-5379-4368-88B8-FC3E82A632DA}" dt="2024-05-16T05:30:32.860" v="444" actId="26606"/>
          <ac:spMkLst>
            <pc:docMk/>
            <pc:sldMk cId="3467095025" sldId="400"/>
            <ac:spMk id="24" creationId="{69622545-E48C-3971-D575-93B690393CEC}"/>
          </ac:spMkLst>
        </pc:spChg>
        <pc:spChg chg="add del mod">
          <ac:chgData name="Thanh Vo Tran" userId="e13e5387-514f-4f29-aab9-21e8df5dbecf" providerId="ADAL" clId="{B1A0A1B1-5379-4368-88B8-FC3E82A632DA}" dt="2024-05-16T05:30:33.454" v="446" actId="26606"/>
          <ac:spMkLst>
            <pc:docMk/>
            <pc:sldMk cId="3467095025" sldId="400"/>
            <ac:spMk id="26" creationId="{47AC0574-CBDA-8944-9A69-2F0D86807706}"/>
          </ac:spMkLst>
        </pc:spChg>
        <pc:spChg chg="add del mod">
          <ac:chgData name="Thanh Vo Tran" userId="e13e5387-514f-4f29-aab9-21e8df5dbecf" providerId="ADAL" clId="{B1A0A1B1-5379-4368-88B8-FC3E82A632DA}" dt="2024-05-16T05:30:33.454" v="446" actId="26606"/>
          <ac:spMkLst>
            <pc:docMk/>
            <pc:sldMk cId="3467095025" sldId="400"/>
            <ac:spMk id="27" creationId="{BEB5E620-95EE-BD1C-7F91-1DEA0C1A45C2}"/>
          </ac:spMkLst>
        </pc:spChg>
        <pc:spChg chg="add del mod">
          <ac:chgData name="Thanh Vo Tran" userId="e13e5387-514f-4f29-aab9-21e8df5dbecf" providerId="ADAL" clId="{B1A0A1B1-5379-4368-88B8-FC3E82A632DA}" dt="2024-05-16T05:30:33.454" v="446" actId="26606"/>
          <ac:spMkLst>
            <pc:docMk/>
            <pc:sldMk cId="3467095025" sldId="400"/>
            <ac:spMk id="28" creationId="{35540B62-23A0-A40B-A9A0-6C773200F3CD}"/>
          </ac:spMkLst>
        </pc:spChg>
        <pc:spChg chg="add del mod">
          <ac:chgData name="Thanh Vo Tran" userId="e13e5387-514f-4f29-aab9-21e8df5dbecf" providerId="ADAL" clId="{B1A0A1B1-5379-4368-88B8-FC3E82A632DA}" dt="2024-05-16T05:30:33.454" v="446" actId="26606"/>
          <ac:spMkLst>
            <pc:docMk/>
            <pc:sldMk cId="3467095025" sldId="400"/>
            <ac:spMk id="29" creationId="{5D395BC1-6DF4-11CD-BD78-F06CA84FCC7E}"/>
          </ac:spMkLst>
        </pc:spChg>
        <pc:spChg chg="add del mod">
          <ac:chgData name="Thanh Vo Tran" userId="e13e5387-514f-4f29-aab9-21e8df5dbecf" providerId="ADAL" clId="{B1A0A1B1-5379-4368-88B8-FC3E82A632DA}" dt="2024-05-16T05:30:35.665" v="448" actId="26606"/>
          <ac:spMkLst>
            <pc:docMk/>
            <pc:sldMk cId="3467095025" sldId="400"/>
            <ac:spMk id="31" creationId="{D13699DB-D249-C77E-1DAC-E881903567FF}"/>
          </ac:spMkLst>
        </pc:spChg>
        <pc:spChg chg="add del mod">
          <ac:chgData name="Thanh Vo Tran" userId="e13e5387-514f-4f29-aab9-21e8df5dbecf" providerId="ADAL" clId="{B1A0A1B1-5379-4368-88B8-FC3E82A632DA}" dt="2024-05-16T05:30:35.665" v="448" actId="26606"/>
          <ac:spMkLst>
            <pc:docMk/>
            <pc:sldMk cId="3467095025" sldId="400"/>
            <ac:spMk id="32" creationId="{D49A521C-B956-3E16-44B3-A33C68726446}"/>
          </ac:spMkLst>
        </pc:spChg>
        <pc:spChg chg="add del mod">
          <ac:chgData name="Thanh Vo Tran" userId="e13e5387-514f-4f29-aab9-21e8df5dbecf" providerId="ADAL" clId="{B1A0A1B1-5379-4368-88B8-FC3E82A632DA}" dt="2024-05-16T05:30:35.665" v="448" actId="26606"/>
          <ac:spMkLst>
            <pc:docMk/>
            <pc:sldMk cId="3467095025" sldId="400"/>
            <ac:spMk id="33" creationId="{17BE9B1E-EF12-7F7E-B2CB-AF1DADADFD88}"/>
          </ac:spMkLst>
        </pc:spChg>
        <pc:spChg chg="add mod">
          <ac:chgData name="Thanh Vo Tran" userId="e13e5387-514f-4f29-aab9-21e8df5dbecf" providerId="ADAL" clId="{B1A0A1B1-5379-4368-88B8-FC3E82A632DA}" dt="2024-05-16T05:30:35.678" v="449" actId="26606"/>
          <ac:spMkLst>
            <pc:docMk/>
            <pc:sldMk cId="3467095025" sldId="400"/>
            <ac:spMk id="35" creationId="{3A18D1FC-A878-F8DA-D4B0-CCC07A902E9E}"/>
          </ac:spMkLst>
        </pc:spChg>
        <pc:spChg chg="add mod">
          <ac:chgData name="Thanh Vo Tran" userId="e13e5387-514f-4f29-aab9-21e8df5dbecf" providerId="ADAL" clId="{B1A0A1B1-5379-4368-88B8-FC3E82A632DA}" dt="2024-05-23T04:02:01.258" v="618" actId="14100"/>
          <ac:spMkLst>
            <pc:docMk/>
            <pc:sldMk cId="3467095025" sldId="400"/>
            <ac:spMk id="36" creationId="{D35C5D4D-1DF7-C0F4-B1D6-2FD26B52BB71}"/>
          </ac:spMkLst>
        </pc:spChg>
        <pc:spChg chg="add del mod">
          <ac:chgData name="Thanh Vo Tran" userId="e13e5387-514f-4f29-aab9-21e8df5dbecf" providerId="ADAL" clId="{B1A0A1B1-5379-4368-88B8-FC3E82A632DA}" dt="2024-05-23T04:02:03.667" v="619" actId="478"/>
          <ac:spMkLst>
            <pc:docMk/>
            <pc:sldMk cId="3467095025" sldId="400"/>
            <ac:spMk id="37" creationId="{69622545-E48C-3971-D575-93B690393CEC}"/>
          </ac:spMkLst>
        </pc:spChg>
        <pc:picChg chg="add mod ord">
          <ac:chgData name="Thanh Vo Tran" userId="e13e5387-514f-4f29-aab9-21e8df5dbecf" providerId="ADAL" clId="{B1A0A1B1-5379-4368-88B8-FC3E82A632DA}" dt="2024-05-16T05:30:35.678" v="449" actId="26606"/>
          <ac:picMkLst>
            <pc:docMk/>
            <pc:sldMk cId="3467095025" sldId="400"/>
            <ac:picMk id="6" creationId="{BAC10161-60CB-6E85-EF5E-211BDAAE4FDE}"/>
          </ac:picMkLst>
        </pc:picChg>
        <pc:picChg chg="del">
          <ac:chgData name="Thanh Vo Tran" userId="e13e5387-514f-4f29-aab9-21e8df5dbecf" providerId="ADAL" clId="{B1A0A1B1-5379-4368-88B8-FC3E82A632DA}" dt="2024-05-09T04:09:21.157" v="214" actId="478"/>
          <ac:picMkLst>
            <pc:docMk/>
            <pc:sldMk cId="3467095025" sldId="400"/>
            <ac:picMk id="2050" creationId="{BA647DA9-7BFB-60DF-6486-A71C2FE5631F}"/>
          </ac:picMkLst>
        </pc:picChg>
      </pc:sldChg>
      <pc:sldChg chg="addSp delSp modSp add del mod">
        <pc:chgData name="Thanh Vo Tran" userId="e13e5387-514f-4f29-aab9-21e8df5dbecf" providerId="ADAL" clId="{B1A0A1B1-5379-4368-88B8-FC3E82A632DA}" dt="2024-05-23T04:02:12.963" v="620" actId="47"/>
        <pc:sldMkLst>
          <pc:docMk/>
          <pc:sldMk cId="2426303202" sldId="401"/>
        </pc:sldMkLst>
        <pc:spChg chg="add del">
          <ac:chgData name="Thanh Vo Tran" userId="e13e5387-514f-4f29-aab9-21e8df5dbecf" providerId="ADAL" clId="{B1A0A1B1-5379-4368-88B8-FC3E82A632DA}" dt="2024-05-09T04:17:10.276" v="262" actId="22"/>
          <ac:spMkLst>
            <pc:docMk/>
            <pc:sldMk cId="2426303202" sldId="401"/>
            <ac:spMk id="4" creationId="{375C1723-00FD-3709-40CC-AEA1DCB084EA}"/>
          </ac:spMkLst>
        </pc:spChg>
        <pc:spChg chg="mod">
          <ac:chgData name="Thanh Vo Tran" userId="e13e5387-514f-4f29-aab9-21e8df5dbecf" providerId="ADAL" clId="{B1A0A1B1-5379-4368-88B8-FC3E82A632DA}" dt="2024-05-09T04:17:27.632" v="266" actId="1076"/>
          <ac:spMkLst>
            <pc:docMk/>
            <pc:sldMk cId="2426303202" sldId="401"/>
            <ac:spMk id="7" creationId="{1577FF52-5D4B-5408-094D-2C8CF618198A}"/>
          </ac:spMkLst>
        </pc:spChg>
        <pc:picChg chg="del">
          <ac:chgData name="Thanh Vo Tran" userId="e13e5387-514f-4f29-aab9-21e8df5dbecf" providerId="ADAL" clId="{B1A0A1B1-5379-4368-88B8-FC3E82A632DA}" dt="2024-05-09T04:17:08.721" v="260" actId="478"/>
          <ac:picMkLst>
            <pc:docMk/>
            <pc:sldMk cId="2426303202" sldId="401"/>
            <ac:picMk id="2050" creationId="{BA647DA9-7BFB-60DF-6486-A71C2FE5631F}"/>
          </ac:picMkLst>
        </pc:picChg>
        <pc:picChg chg="add mod">
          <ac:chgData name="Thanh Vo Tran" userId="e13e5387-514f-4f29-aab9-21e8df5dbecf" providerId="ADAL" clId="{B1A0A1B1-5379-4368-88B8-FC3E82A632DA}" dt="2024-05-16T05:29:56.028" v="438" actId="1076"/>
          <ac:picMkLst>
            <pc:docMk/>
            <pc:sldMk cId="2426303202" sldId="401"/>
            <ac:picMk id="3074" creationId="{6D455090-9AF4-9AAB-3858-AD007D945A2C}"/>
          </ac:picMkLst>
        </pc:picChg>
      </pc:sldChg>
      <pc:sldChg chg="addSp delSp modSp add mod">
        <pc:chgData name="Thanh Vo Tran" userId="e13e5387-514f-4f29-aab9-21e8df5dbecf" providerId="ADAL" clId="{B1A0A1B1-5379-4368-88B8-FC3E82A632DA}" dt="2024-05-09T04:19:22.550" v="273"/>
        <pc:sldMkLst>
          <pc:docMk/>
          <pc:sldMk cId="3300042971" sldId="402"/>
        </pc:sldMkLst>
        <pc:spChg chg="mod">
          <ac:chgData name="Thanh Vo Tran" userId="e13e5387-514f-4f29-aab9-21e8df5dbecf" providerId="ADAL" clId="{B1A0A1B1-5379-4368-88B8-FC3E82A632DA}" dt="2024-05-09T04:19:22.550" v="273"/>
          <ac:spMkLst>
            <pc:docMk/>
            <pc:sldMk cId="3300042971" sldId="402"/>
            <ac:spMk id="7" creationId="{1577FF52-5D4B-5408-094D-2C8CF618198A}"/>
          </ac:spMkLst>
        </pc:spChg>
        <pc:picChg chg="del">
          <ac:chgData name="Thanh Vo Tran" userId="e13e5387-514f-4f29-aab9-21e8df5dbecf" providerId="ADAL" clId="{B1A0A1B1-5379-4368-88B8-FC3E82A632DA}" dt="2024-05-09T04:19:10.466" v="268" actId="478"/>
          <ac:picMkLst>
            <pc:docMk/>
            <pc:sldMk cId="3300042971" sldId="402"/>
            <ac:picMk id="3074" creationId="{6D455090-9AF4-9AAB-3858-AD007D945A2C}"/>
          </ac:picMkLst>
        </pc:picChg>
        <pc:picChg chg="add mod">
          <ac:chgData name="Thanh Vo Tran" userId="e13e5387-514f-4f29-aab9-21e8df5dbecf" providerId="ADAL" clId="{B1A0A1B1-5379-4368-88B8-FC3E82A632DA}" dt="2024-05-09T04:19:12.944" v="270" actId="1076"/>
          <ac:picMkLst>
            <pc:docMk/>
            <pc:sldMk cId="3300042971" sldId="402"/>
            <ac:picMk id="4098" creationId="{15B34940-A477-0AA8-F12B-F6362059ABED}"/>
          </ac:picMkLst>
        </pc:picChg>
      </pc:sldChg>
      <pc:sldChg chg="addSp delSp modSp add mod">
        <pc:chgData name="Thanh Vo Tran" userId="e13e5387-514f-4f29-aab9-21e8df5dbecf" providerId="ADAL" clId="{B1A0A1B1-5379-4368-88B8-FC3E82A632DA}" dt="2024-05-09T04:20:25.158" v="282"/>
        <pc:sldMkLst>
          <pc:docMk/>
          <pc:sldMk cId="1076498523" sldId="403"/>
        </pc:sldMkLst>
        <pc:spChg chg="mod">
          <ac:chgData name="Thanh Vo Tran" userId="e13e5387-514f-4f29-aab9-21e8df5dbecf" providerId="ADAL" clId="{B1A0A1B1-5379-4368-88B8-FC3E82A632DA}" dt="2024-05-09T04:20:25.158" v="282"/>
          <ac:spMkLst>
            <pc:docMk/>
            <pc:sldMk cId="1076498523" sldId="403"/>
            <ac:spMk id="7" creationId="{1577FF52-5D4B-5408-094D-2C8CF618198A}"/>
          </ac:spMkLst>
        </pc:spChg>
        <pc:picChg chg="del">
          <ac:chgData name="Thanh Vo Tran" userId="e13e5387-514f-4f29-aab9-21e8df5dbecf" providerId="ADAL" clId="{B1A0A1B1-5379-4368-88B8-FC3E82A632DA}" dt="2024-05-09T04:20:11.863" v="275" actId="478"/>
          <ac:picMkLst>
            <pc:docMk/>
            <pc:sldMk cId="1076498523" sldId="403"/>
            <ac:picMk id="4098" creationId="{15B34940-A477-0AA8-F12B-F6362059ABED}"/>
          </ac:picMkLst>
        </pc:picChg>
        <pc:picChg chg="add mod">
          <ac:chgData name="Thanh Vo Tran" userId="e13e5387-514f-4f29-aab9-21e8df5dbecf" providerId="ADAL" clId="{B1A0A1B1-5379-4368-88B8-FC3E82A632DA}" dt="2024-05-09T04:20:20.113" v="281" actId="1076"/>
          <ac:picMkLst>
            <pc:docMk/>
            <pc:sldMk cId="1076498523" sldId="403"/>
            <ac:picMk id="5122" creationId="{8037A6A5-2FC3-A639-E054-56854685E34F}"/>
          </ac:picMkLst>
        </pc:picChg>
      </pc:sldChg>
      <pc:sldChg chg="addSp delSp modSp add mod ord modClrScheme chgLayout">
        <pc:chgData name="Thanh Vo Tran" userId="e13e5387-514f-4f29-aab9-21e8df5dbecf" providerId="ADAL" clId="{B1A0A1B1-5379-4368-88B8-FC3E82A632DA}" dt="2024-05-23T04:00:27.625" v="588" actId="27636"/>
        <pc:sldMkLst>
          <pc:docMk/>
          <pc:sldMk cId="4018744130" sldId="404"/>
        </pc:sldMkLst>
        <pc:spChg chg="mod ord">
          <ac:chgData name="Thanh Vo Tran" userId="e13e5387-514f-4f29-aab9-21e8df5dbecf" providerId="ADAL" clId="{B1A0A1B1-5379-4368-88B8-FC3E82A632DA}" dt="2024-05-16T05:27:41.319" v="406" actId="26606"/>
          <ac:spMkLst>
            <pc:docMk/>
            <pc:sldMk cId="4018744130" sldId="404"/>
            <ac:spMk id="2" creationId="{D8F1BE08-2B73-2232-FB45-10DA7018C2EF}"/>
          </ac:spMkLst>
        </pc:spChg>
        <pc:spChg chg="add">
          <ac:chgData name="Thanh Vo Tran" userId="e13e5387-514f-4f29-aab9-21e8df5dbecf" providerId="ADAL" clId="{B1A0A1B1-5379-4368-88B8-FC3E82A632DA}" dt="2024-05-16T04:52:29.350" v="293"/>
          <ac:spMkLst>
            <pc:docMk/>
            <pc:sldMk cId="4018744130" sldId="404"/>
            <ac:spMk id="3" creationId="{B16A380F-6A3D-4B64-FB0A-1F144C613289}"/>
          </ac:spMkLst>
        </pc:spChg>
        <pc:spChg chg="del">
          <ac:chgData name="Thanh Vo Tran" userId="e13e5387-514f-4f29-aab9-21e8df5dbecf" providerId="ADAL" clId="{B1A0A1B1-5379-4368-88B8-FC3E82A632DA}" dt="2024-05-16T05:15:39.657" v="374" actId="478"/>
          <ac:spMkLst>
            <pc:docMk/>
            <pc:sldMk cId="4018744130" sldId="404"/>
            <ac:spMk id="4" creationId="{3F7795D2-7008-FFA1-A90C-F4B4B54BDA69}"/>
          </ac:spMkLst>
        </pc:spChg>
        <pc:spChg chg="add">
          <ac:chgData name="Thanh Vo Tran" userId="e13e5387-514f-4f29-aab9-21e8df5dbecf" providerId="ADAL" clId="{B1A0A1B1-5379-4368-88B8-FC3E82A632DA}" dt="2024-05-16T04:52:38.375" v="294"/>
          <ac:spMkLst>
            <pc:docMk/>
            <pc:sldMk cId="4018744130" sldId="404"/>
            <ac:spMk id="5" creationId="{50F4781E-0B5D-F5C2-0629-11043546F054}"/>
          </ac:spMkLst>
        </pc:spChg>
        <pc:spChg chg="add del">
          <ac:chgData name="Thanh Vo Tran" userId="e13e5387-514f-4f29-aab9-21e8df5dbecf" providerId="ADAL" clId="{B1A0A1B1-5379-4368-88B8-FC3E82A632DA}" dt="2024-05-16T05:42:28.952" v="550" actId="22"/>
          <ac:spMkLst>
            <pc:docMk/>
            <pc:sldMk cId="4018744130" sldId="404"/>
            <ac:spMk id="8" creationId="{3B654E2D-6262-D35F-1D0F-35ADC7C5AFFE}"/>
          </ac:spMkLst>
        </pc:spChg>
        <pc:spChg chg="add mod ord">
          <ac:chgData name="Thanh Vo Tran" userId="e13e5387-514f-4f29-aab9-21e8df5dbecf" providerId="ADAL" clId="{B1A0A1B1-5379-4368-88B8-FC3E82A632DA}" dt="2024-05-16T05:42:42.016" v="560" actId="26606"/>
          <ac:spMkLst>
            <pc:docMk/>
            <pc:sldMk cId="4018744130" sldId="404"/>
            <ac:spMk id="10" creationId="{E0B7661C-E9B8-F37B-25A6-1F28F563C031}"/>
          </ac:spMkLst>
        </pc:spChg>
        <pc:spChg chg="add del mod">
          <ac:chgData name="Thanh Vo Tran" userId="e13e5387-514f-4f29-aab9-21e8df5dbecf" providerId="ADAL" clId="{B1A0A1B1-5379-4368-88B8-FC3E82A632DA}" dt="2024-05-16T05:42:27.189" v="548" actId="478"/>
          <ac:spMkLst>
            <pc:docMk/>
            <pc:sldMk cId="4018744130" sldId="404"/>
            <ac:spMk id="11" creationId="{9056538F-CBE7-6CFA-D34B-E61D9E5E5E62}"/>
          </ac:spMkLst>
        </pc:spChg>
        <pc:spChg chg="add del mod">
          <ac:chgData name="Thanh Vo Tran" userId="e13e5387-514f-4f29-aab9-21e8df5dbecf" providerId="ADAL" clId="{B1A0A1B1-5379-4368-88B8-FC3E82A632DA}" dt="2024-05-23T03:59:57.632" v="563" actId="478"/>
          <ac:spMkLst>
            <pc:docMk/>
            <pc:sldMk cId="4018744130" sldId="404"/>
            <ac:spMk id="13" creationId="{9241CB2B-79FE-D76C-1B25-841FA976946E}"/>
          </ac:spMkLst>
        </pc:spChg>
        <pc:spChg chg="add mod">
          <ac:chgData name="Thanh Vo Tran" userId="e13e5387-514f-4f29-aab9-21e8df5dbecf" providerId="ADAL" clId="{B1A0A1B1-5379-4368-88B8-FC3E82A632DA}" dt="2024-05-23T04:00:27.625" v="588" actId="27636"/>
          <ac:spMkLst>
            <pc:docMk/>
            <pc:sldMk cId="4018744130" sldId="404"/>
            <ac:spMk id="15" creationId="{2CDE03D1-4CA5-60BA-F6ED-541A26728A93}"/>
          </ac:spMkLst>
        </pc:spChg>
        <pc:spChg chg="add mod">
          <ac:chgData name="Thanh Vo Tran" userId="e13e5387-514f-4f29-aab9-21e8df5dbecf" providerId="ADAL" clId="{B1A0A1B1-5379-4368-88B8-FC3E82A632DA}" dt="2024-05-16T05:42:42.016" v="560" actId="26606"/>
          <ac:spMkLst>
            <pc:docMk/>
            <pc:sldMk cId="4018744130" sldId="404"/>
            <ac:spMk id="17" creationId="{39DCA1C2-F054-3F71-F119-0194553596FE}"/>
          </ac:spMkLst>
        </pc:spChg>
        <pc:picChg chg="add mod">
          <ac:chgData name="Thanh Vo Tran" userId="e13e5387-514f-4f29-aab9-21e8df5dbecf" providerId="ADAL" clId="{B1A0A1B1-5379-4368-88B8-FC3E82A632DA}" dt="2024-05-16T05:42:42.016" v="560" actId="26606"/>
          <ac:picMkLst>
            <pc:docMk/>
            <pc:sldMk cId="4018744130" sldId="404"/>
            <ac:picMk id="6" creationId="{773F5BFB-400E-412D-8D1A-D39EA722940F}"/>
          </ac:picMkLst>
        </pc:picChg>
      </pc:sldChg>
      <pc:sldChg chg="addSp delSp modSp add mod modClrScheme chgLayout">
        <pc:chgData name="Thanh Vo Tran" userId="e13e5387-514f-4f29-aab9-21e8df5dbecf" providerId="ADAL" clId="{B1A0A1B1-5379-4368-88B8-FC3E82A632DA}" dt="2024-05-23T04:01:25.808" v="604" actId="478"/>
        <pc:sldMkLst>
          <pc:docMk/>
          <pc:sldMk cId="3980245979" sldId="405"/>
        </pc:sldMkLst>
        <pc:spChg chg="mod ord">
          <ac:chgData name="Thanh Vo Tran" userId="e13e5387-514f-4f29-aab9-21e8df5dbecf" providerId="ADAL" clId="{B1A0A1B1-5379-4368-88B8-FC3E82A632DA}" dt="2024-05-16T05:31:37.261" v="461" actId="1076"/>
          <ac:spMkLst>
            <pc:docMk/>
            <pc:sldMk cId="3980245979" sldId="405"/>
            <ac:spMk id="2" creationId="{D8F1BE08-2B73-2232-FB45-10DA7018C2EF}"/>
          </ac:spMkLst>
        </pc:spChg>
        <pc:spChg chg="add">
          <ac:chgData name="Thanh Vo Tran" userId="e13e5387-514f-4f29-aab9-21e8df5dbecf" providerId="ADAL" clId="{B1A0A1B1-5379-4368-88B8-FC3E82A632DA}" dt="2024-05-16T05:12:43.247" v="311"/>
          <ac:spMkLst>
            <pc:docMk/>
            <pc:sldMk cId="3980245979" sldId="405"/>
            <ac:spMk id="3" creationId="{1FDCCFCF-24FC-249C-87B3-EACE0EAB7511}"/>
          </ac:spMkLst>
        </pc:spChg>
        <pc:spChg chg="del">
          <ac:chgData name="Thanh Vo Tran" userId="e13e5387-514f-4f29-aab9-21e8df5dbecf" providerId="ADAL" clId="{B1A0A1B1-5379-4368-88B8-FC3E82A632DA}" dt="2024-05-16T05:13:10.713" v="323" actId="478"/>
          <ac:spMkLst>
            <pc:docMk/>
            <pc:sldMk cId="3980245979" sldId="405"/>
            <ac:spMk id="4" creationId="{3F7795D2-7008-FFA1-A90C-F4B4B54BDA69}"/>
          </ac:spMkLst>
        </pc:spChg>
        <pc:spChg chg="add">
          <ac:chgData name="Thanh Vo Tran" userId="e13e5387-514f-4f29-aab9-21e8df5dbecf" providerId="ADAL" clId="{B1A0A1B1-5379-4368-88B8-FC3E82A632DA}" dt="2024-05-16T05:12:43.247" v="311"/>
          <ac:spMkLst>
            <pc:docMk/>
            <pc:sldMk cId="3980245979" sldId="405"/>
            <ac:spMk id="5" creationId="{38E62A34-DB42-219F-B635-22F9243CCE24}"/>
          </ac:spMkLst>
        </pc:spChg>
        <pc:spChg chg="del mod">
          <ac:chgData name="Thanh Vo Tran" userId="e13e5387-514f-4f29-aab9-21e8df5dbecf" providerId="ADAL" clId="{B1A0A1B1-5379-4368-88B8-FC3E82A632DA}" dt="2024-05-16T05:12:45.499" v="313" actId="478"/>
          <ac:spMkLst>
            <pc:docMk/>
            <pc:sldMk cId="3980245979" sldId="405"/>
            <ac:spMk id="7" creationId="{1C015350-5DC2-5331-270A-638DE92CC48C}"/>
          </ac:spMkLst>
        </pc:spChg>
        <pc:spChg chg="add mod ord">
          <ac:chgData name="Thanh Vo Tran" userId="e13e5387-514f-4f29-aab9-21e8df5dbecf" providerId="ADAL" clId="{B1A0A1B1-5379-4368-88B8-FC3E82A632DA}" dt="2024-05-16T05:31:26.401" v="459" actId="26606"/>
          <ac:spMkLst>
            <pc:docMk/>
            <pc:sldMk cId="3980245979" sldId="405"/>
            <ac:spMk id="8" creationId="{5BE6C60D-AC38-0C25-3957-86A60A4D735D}"/>
          </ac:spMkLst>
        </pc:spChg>
        <pc:spChg chg="add">
          <ac:chgData name="Thanh Vo Tran" userId="e13e5387-514f-4f29-aab9-21e8df5dbecf" providerId="ADAL" clId="{B1A0A1B1-5379-4368-88B8-FC3E82A632DA}" dt="2024-05-16T05:13:16.581" v="325"/>
          <ac:spMkLst>
            <pc:docMk/>
            <pc:sldMk cId="3980245979" sldId="405"/>
            <ac:spMk id="9" creationId="{BCCE4E28-0159-1F20-FA45-DB7149B77A6C}"/>
          </ac:spMkLst>
        </pc:spChg>
        <pc:spChg chg="add mod">
          <ac:chgData name="Thanh Vo Tran" userId="e13e5387-514f-4f29-aab9-21e8df5dbecf" providerId="ADAL" clId="{B1A0A1B1-5379-4368-88B8-FC3E82A632DA}" dt="2024-05-16T05:31:09.720" v="452" actId="26606"/>
          <ac:spMkLst>
            <pc:docMk/>
            <pc:sldMk cId="3980245979" sldId="405"/>
            <ac:spMk id="12" creationId="{F013A394-F991-C86C-95B1-0ABDF2DC1D6C}"/>
          </ac:spMkLst>
        </pc:spChg>
        <pc:spChg chg="add del mod">
          <ac:chgData name="Thanh Vo Tran" userId="e13e5387-514f-4f29-aab9-21e8df5dbecf" providerId="ADAL" clId="{B1A0A1B1-5379-4368-88B8-FC3E82A632DA}" dt="2024-05-16T05:29:35.890" v="435" actId="26606"/>
          <ac:spMkLst>
            <pc:docMk/>
            <pc:sldMk cId="3980245979" sldId="405"/>
            <ac:spMk id="17" creationId="{083C51FE-2B56-7D10-5576-46B7CF601366}"/>
          </ac:spMkLst>
        </pc:spChg>
        <pc:spChg chg="add del mod">
          <ac:chgData name="Thanh Vo Tran" userId="e13e5387-514f-4f29-aab9-21e8df5dbecf" providerId="ADAL" clId="{B1A0A1B1-5379-4368-88B8-FC3E82A632DA}" dt="2024-05-16T05:29:35.890" v="435" actId="26606"/>
          <ac:spMkLst>
            <pc:docMk/>
            <pc:sldMk cId="3980245979" sldId="405"/>
            <ac:spMk id="19" creationId="{62B8D7EF-A935-672C-2A81-8164125C6C7A}"/>
          </ac:spMkLst>
        </pc:spChg>
        <pc:spChg chg="add del mod">
          <ac:chgData name="Thanh Vo Tran" userId="e13e5387-514f-4f29-aab9-21e8df5dbecf" providerId="ADAL" clId="{B1A0A1B1-5379-4368-88B8-FC3E82A632DA}" dt="2024-05-16T05:29:35.890" v="435" actId="26606"/>
          <ac:spMkLst>
            <pc:docMk/>
            <pc:sldMk cId="3980245979" sldId="405"/>
            <ac:spMk id="21" creationId="{6CCAB0A8-726D-DB08-B537-268F32244BF9}"/>
          </ac:spMkLst>
        </pc:spChg>
        <pc:spChg chg="add mod">
          <ac:chgData name="Thanh Vo Tran" userId="e13e5387-514f-4f29-aab9-21e8df5dbecf" providerId="ADAL" clId="{B1A0A1B1-5379-4368-88B8-FC3E82A632DA}" dt="2024-05-16T05:31:26.401" v="459" actId="26606"/>
          <ac:spMkLst>
            <pc:docMk/>
            <pc:sldMk cId="3980245979" sldId="405"/>
            <ac:spMk id="23" creationId="{8069D43B-84C4-8E6D-E705-F4E48EA906EB}"/>
          </ac:spMkLst>
        </pc:spChg>
        <pc:spChg chg="add mod">
          <ac:chgData name="Thanh Vo Tran" userId="e13e5387-514f-4f29-aab9-21e8df5dbecf" providerId="ADAL" clId="{B1A0A1B1-5379-4368-88B8-FC3E82A632DA}" dt="2024-05-23T04:01:22.089" v="603" actId="27636"/>
          <ac:spMkLst>
            <pc:docMk/>
            <pc:sldMk cId="3980245979" sldId="405"/>
            <ac:spMk id="24" creationId="{89A18700-EA8D-ADDF-D6B4-BE8C9B861525}"/>
          </ac:spMkLst>
        </pc:spChg>
        <pc:spChg chg="add del mod">
          <ac:chgData name="Thanh Vo Tran" userId="e13e5387-514f-4f29-aab9-21e8df5dbecf" providerId="ADAL" clId="{B1A0A1B1-5379-4368-88B8-FC3E82A632DA}" dt="2024-05-23T04:01:25.808" v="604" actId="478"/>
          <ac:spMkLst>
            <pc:docMk/>
            <pc:sldMk cId="3980245979" sldId="405"/>
            <ac:spMk id="25" creationId="{DCE0F4EE-E455-7632-02DF-AD9454EE1E82}"/>
          </ac:spMkLst>
        </pc:spChg>
        <pc:picChg chg="add mod">
          <ac:chgData name="Thanh Vo Tran" userId="e13e5387-514f-4f29-aab9-21e8df5dbecf" providerId="ADAL" clId="{B1A0A1B1-5379-4368-88B8-FC3E82A632DA}" dt="2024-05-16T05:31:33.588" v="460" actId="14100"/>
          <ac:picMkLst>
            <pc:docMk/>
            <pc:sldMk cId="3980245979" sldId="405"/>
            <ac:picMk id="10" creationId="{65A91B72-D39B-0D78-7994-E72D660652D7}"/>
          </ac:picMkLst>
        </pc:picChg>
      </pc:sldChg>
      <pc:sldChg chg="addSp delSp modSp add mod modClrScheme chgLayout">
        <pc:chgData name="Thanh Vo Tran" userId="e13e5387-514f-4f29-aab9-21e8df5dbecf" providerId="ADAL" clId="{B1A0A1B1-5379-4368-88B8-FC3E82A632DA}" dt="2024-05-23T04:00:41.352" v="591" actId="14100"/>
        <pc:sldMkLst>
          <pc:docMk/>
          <pc:sldMk cId="3930470058" sldId="406"/>
        </pc:sldMkLst>
        <pc:spChg chg="mod">
          <ac:chgData name="Thanh Vo Tran" userId="e13e5387-514f-4f29-aab9-21e8df5dbecf" providerId="ADAL" clId="{B1A0A1B1-5379-4368-88B8-FC3E82A632DA}" dt="2024-05-16T05:27:31.333" v="405" actId="26606"/>
          <ac:spMkLst>
            <pc:docMk/>
            <pc:sldMk cId="3930470058" sldId="406"/>
            <ac:spMk id="2" creationId="{D8F1BE08-2B73-2232-FB45-10DA7018C2EF}"/>
          </ac:spMkLst>
        </pc:spChg>
        <pc:spChg chg="add mod">
          <ac:chgData name="Thanh Vo Tran" userId="e13e5387-514f-4f29-aab9-21e8df5dbecf" providerId="ADAL" clId="{B1A0A1B1-5379-4368-88B8-FC3E82A632DA}" dt="2024-05-16T05:27:31.333" v="405" actId="26606"/>
          <ac:spMkLst>
            <pc:docMk/>
            <pc:sldMk cId="3930470058" sldId="406"/>
            <ac:spMk id="4" creationId="{80FF2C2A-D7CF-6B92-37B0-275405C6B9A5}"/>
          </ac:spMkLst>
        </pc:spChg>
        <pc:spChg chg="add del">
          <ac:chgData name="Thanh Vo Tran" userId="e13e5387-514f-4f29-aab9-21e8df5dbecf" providerId="ADAL" clId="{B1A0A1B1-5379-4368-88B8-FC3E82A632DA}" dt="2024-05-16T05:27:06.440" v="399" actId="22"/>
          <ac:spMkLst>
            <pc:docMk/>
            <pc:sldMk cId="3930470058" sldId="406"/>
            <ac:spMk id="6" creationId="{A1A6702B-7837-8140-7676-8DF7E4641C14}"/>
          </ac:spMkLst>
        </pc:spChg>
        <pc:spChg chg="add del mod">
          <ac:chgData name="Thanh Vo Tran" userId="e13e5387-514f-4f29-aab9-21e8df5dbecf" providerId="ADAL" clId="{B1A0A1B1-5379-4368-88B8-FC3E82A632DA}" dt="2024-05-23T04:00:35.359" v="590" actId="478"/>
          <ac:spMkLst>
            <pc:docMk/>
            <pc:sldMk cId="3930470058" sldId="406"/>
            <ac:spMk id="8201" creationId="{77D39326-8EEF-58AA-DA83-070B502472CB}"/>
          </ac:spMkLst>
        </pc:spChg>
        <pc:spChg chg="add mod">
          <ac:chgData name="Thanh Vo Tran" userId="e13e5387-514f-4f29-aab9-21e8df5dbecf" providerId="ADAL" clId="{B1A0A1B1-5379-4368-88B8-FC3E82A632DA}" dt="2024-05-23T04:00:41.352" v="591" actId="14100"/>
          <ac:spMkLst>
            <pc:docMk/>
            <pc:sldMk cId="3930470058" sldId="406"/>
            <ac:spMk id="8203" creationId="{3877DC82-C4FB-8AA6-C83A-B39A8ACC002C}"/>
          </ac:spMkLst>
        </pc:spChg>
        <pc:spChg chg="add mod">
          <ac:chgData name="Thanh Vo Tran" userId="e13e5387-514f-4f29-aab9-21e8df5dbecf" providerId="ADAL" clId="{B1A0A1B1-5379-4368-88B8-FC3E82A632DA}" dt="2024-05-16T05:27:31.333" v="405" actId="26606"/>
          <ac:spMkLst>
            <pc:docMk/>
            <pc:sldMk cId="3930470058" sldId="406"/>
            <ac:spMk id="8205" creationId="{CE94FB77-8A72-09F8-E686-DCF4E9877985}"/>
          </ac:spMkLst>
        </pc:spChg>
        <pc:picChg chg="add del mod">
          <ac:chgData name="Thanh Vo Tran" userId="e13e5387-514f-4f29-aab9-21e8df5dbecf" providerId="ADAL" clId="{B1A0A1B1-5379-4368-88B8-FC3E82A632DA}" dt="2024-05-16T05:27:04.135" v="397" actId="478"/>
          <ac:picMkLst>
            <pc:docMk/>
            <pc:sldMk cId="3930470058" sldId="406"/>
            <ac:picMk id="8194" creationId="{C976909A-DC7F-817D-36F6-9DD2C5C1CD29}"/>
          </ac:picMkLst>
        </pc:picChg>
        <pc:picChg chg="add mod ord">
          <ac:chgData name="Thanh Vo Tran" userId="e13e5387-514f-4f29-aab9-21e8df5dbecf" providerId="ADAL" clId="{B1A0A1B1-5379-4368-88B8-FC3E82A632DA}" dt="2024-05-16T05:27:31.333" v="405" actId="26606"/>
          <ac:picMkLst>
            <pc:docMk/>
            <pc:sldMk cId="3930470058" sldId="406"/>
            <ac:picMk id="8196" creationId="{BDD34BDC-CFFA-BDD8-4E95-E023282A60AA}"/>
          </ac:picMkLst>
        </pc:picChg>
      </pc:sldChg>
      <pc:sldChg chg="addSp delSp modSp add mod modClrScheme chgLayout">
        <pc:chgData name="Thanh Vo Tran" userId="e13e5387-514f-4f29-aab9-21e8df5dbecf" providerId="ADAL" clId="{B1A0A1B1-5379-4368-88B8-FC3E82A632DA}" dt="2024-05-23T04:00:56.047" v="594" actId="478"/>
        <pc:sldMkLst>
          <pc:docMk/>
          <pc:sldMk cId="3682286686" sldId="407"/>
        </pc:sldMkLst>
        <pc:spChg chg="mod ord">
          <ac:chgData name="Thanh Vo Tran" userId="e13e5387-514f-4f29-aab9-21e8df5dbecf" providerId="ADAL" clId="{B1A0A1B1-5379-4368-88B8-FC3E82A632DA}" dt="2024-05-16T05:29:19.702" v="433" actId="26606"/>
          <ac:spMkLst>
            <pc:docMk/>
            <pc:sldMk cId="3682286686" sldId="407"/>
            <ac:spMk id="2" creationId="{D8F1BE08-2B73-2232-FB45-10DA7018C2EF}"/>
          </ac:spMkLst>
        </pc:spChg>
        <pc:spChg chg="mod">
          <ac:chgData name="Thanh Vo Tran" userId="e13e5387-514f-4f29-aab9-21e8df5dbecf" providerId="ADAL" clId="{B1A0A1B1-5379-4368-88B8-FC3E82A632DA}" dt="2024-05-16T05:29:19.702" v="433" actId="26606"/>
          <ac:spMkLst>
            <pc:docMk/>
            <pc:sldMk cId="3682286686" sldId="407"/>
            <ac:spMk id="4" creationId="{80FF2C2A-D7CF-6B92-37B0-275405C6B9A5}"/>
          </ac:spMkLst>
        </pc:spChg>
        <pc:spChg chg="add del mod">
          <ac:chgData name="Thanh Vo Tran" userId="e13e5387-514f-4f29-aab9-21e8df5dbecf" providerId="ADAL" clId="{B1A0A1B1-5379-4368-88B8-FC3E82A632DA}" dt="2024-05-23T04:00:56.047" v="594" actId="478"/>
          <ac:spMkLst>
            <pc:docMk/>
            <pc:sldMk cId="3682286686" sldId="407"/>
            <ac:spMk id="8199" creationId="{B7D1F79E-61FE-B4D2-486C-783263A428FF}"/>
          </ac:spMkLst>
        </pc:spChg>
        <pc:spChg chg="add mod">
          <ac:chgData name="Thanh Vo Tran" userId="e13e5387-514f-4f29-aab9-21e8df5dbecf" providerId="ADAL" clId="{B1A0A1B1-5379-4368-88B8-FC3E82A632DA}" dt="2024-05-23T04:00:51.605" v="593" actId="14100"/>
          <ac:spMkLst>
            <pc:docMk/>
            <pc:sldMk cId="3682286686" sldId="407"/>
            <ac:spMk id="8201" creationId="{76044C09-4F1E-6020-339A-F8B12109CE97}"/>
          </ac:spMkLst>
        </pc:spChg>
        <pc:spChg chg="add mod">
          <ac:chgData name="Thanh Vo Tran" userId="e13e5387-514f-4f29-aab9-21e8df5dbecf" providerId="ADAL" clId="{B1A0A1B1-5379-4368-88B8-FC3E82A632DA}" dt="2024-05-16T05:29:19.702" v="433" actId="26606"/>
          <ac:spMkLst>
            <pc:docMk/>
            <pc:sldMk cId="3682286686" sldId="407"/>
            <ac:spMk id="8203" creationId="{47647C0D-AA00-0865-FB14-1EB3CDC39A65}"/>
          </ac:spMkLst>
        </pc:spChg>
        <pc:picChg chg="mod">
          <ac:chgData name="Thanh Vo Tran" userId="e13e5387-514f-4f29-aab9-21e8df5dbecf" providerId="ADAL" clId="{B1A0A1B1-5379-4368-88B8-FC3E82A632DA}" dt="2024-05-16T05:29:19.702" v="433" actId="26606"/>
          <ac:picMkLst>
            <pc:docMk/>
            <pc:sldMk cId="3682286686" sldId="407"/>
            <ac:picMk id="8194" creationId="{C976909A-DC7F-817D-36F6-9DD2C5C1CD29}"/>
          </ac:picMkLst>
        </pc:picChg>
      </pc:sldChg>
      <pc:sldChg chg="addSp delSp modSp add mod modMedia modClrScheme delAnim chgLayout modNotesTx">
        <pc:chgData name="Thanh Vo Tran" userId="e13e5387-514f-4f29-aab9-21e8df5dbecf" providerId="ADAL" clId="{B1A0A1B1-5379-4368-88B8-FC3E82A632DA}" dt="2024-05-23T04:01:31.984" v="607" actId="478"/>
        <pc:sldMkLst>
          <pc:docMk/>
          <pc:sldMk cId="632306953" sldId="408"/>
        </pc:sldMkLst>
        <pc:spChg chg="mod ord">
          <ac:chgData name="Thanh Vo Tran" userId="e13e5387-514f-4f29-aab9-21e8df5dbecf" providerId="ADAL" clId="{B1A0A1B1-5379-4368-88B8-FC3E82A632DA}" dt="2024-05-16T05:38:57.319" v="526" actId="403"/>
          <ac:spMkLst>
            <pc:docMk/>
            <pc:sldMk cId="632306953" sldId="408"/>
            <ac:spMk id="2" creationId="{D8F1BE08-2B73-2232-FB45-10DA7018C2EF}"/>
          </ac:spMkLst>
        </pc:spChg>
        <pc:spChg chg="add del mod ord">
          <ac:chgData name="Thanh Vo Tran" userId="e13e5387-514f-4f29-aab9-21e8df5dbecf" providerId="ADAL" clId="{B1A0A1B1-5379-4368-88B8-FC3E82A632DA}" dt="2024-05-16T05:39:00.789" v="527" actId="1076"/>
          <ac:spMkLst>
            <pc:docMk/>
            <pc:sldMk cId="632306953" sldId="408"/>
            <ac:spMk id="4" creationId="{C8A9BE94-BC2B-8B4A-E954-3F52994363DE}"/>
          </ac:spMkLst>
        </pc:spChg>
        <pc:spChg chg="del">
          <ac:chgData name="Thanh Vo Tran" userId="e13e5387-514f-4f29-aab9-21e8df5dbecf" providerId="ADAL" clId="{B1A0A1B1-5379-4368-88B8-FC3E82A632DA}" dt="2024-05-16T05:34:44.997" v="463" actId="478"/>
          <ac:spMkLst>
            <pc:docMk/>
            <pc:sldMk cId="632306953" sldId="408"/>
            <ac:spMk id="8" creationId="{5BE6C60D-AC38-0C25-3957-86A60A4D735D}"/>
          </ac:spMkLst>
        </pc:spChg>
        <pc:spChg chg="ord">
          <ac:chgData name="Thanh Vo Tran" userId="e13e5387-514f-4f29-aab9-21e8df5dbecf" providerId="ADAL" clId="{B1A0A1B1-5379-4368-88B8-FC3E82A632DA}" dt="2024-05-16T05:37:09.557" v="494" actId="26606"/>
          <ac:spMkLst>
            <pc:docMk/>
            <pc:sldMk cId="632306953" sldId="408"/>
            <ac:spMk id="12" creationId="{F013A394-F991-C86C-95B1-0ABDF2DC1D6C}"/>
          </ac:spMkLst>
        </pc:spChg>
        <pc:spChg chg="mod ord">
          <ac:chgData name="Thanh Vo Tran" userId="e13e5387-514f-4f29-aab9-21e8df5dbecf" providerId="ADAL" clId="{B1A0A1B1-5379-4368-88B8-FC3E82A632DA}" dt="2024-05-16T05:37:09.557" v="494" actId="26606"/>
          <ac:spMkLst>
            <pc:docMk/>
            <pc:sldMk cId="632306953" sldId="408"/>
            <ac:spMk id="23" creationId="{8069D43B-84C4-8E6D-E705-F4E48EA906EB}"/>
          </ac:spMkLst>
        </pc:spChg>
        <pc:spChg chg="mod ord">
          <ac:chgData name="Thanh Vo Tran" userId="e13e5387-514f-4f29-aab9-21e8df5dbecf" providerId="ADAL" clId="{B1A0A1B1-5379-4368-88B8-FC3E82A632DA}" dt="2024-05-23T04:01:29.528" v="606" actId="27636"/>
          <ac:spMkLst>
            <pc:docMk/>
            <pc:sldMk cId="632306953" sldId="408"/>
            <ac:spMk id="24" creationId="{89A18700-EA8D-ADDF-D6B4-BE8C9B861525}"/>
          </ac:spMkLst>
        </pc:spChg>
        <pc:spChg chg="del mod ord">
          <ac:chgData name="Thanh Vo Tran" userId="e13e5387-514f-4f29-aab9-21e8df5dbecf" providerId="ADAL" clId="{B1A0A1B1-5379-4368-88B8-FC3E82A632DA}" dt="2024-05-23T04:01:31.984" v="607" actId="478"/>
          <ac:spMkLst>
            <pc:docMk/>
            <pc:sldMk cId="632306953" sldId="408"/>
            <ac:spMk id="25" creationId="{DCE0F4EE-E455-7632-02DF-AD9454EE1E82}"/>
          </ac:spMkLst>
        </pc:spChg>
        <pc:spChg chg="add del mod">
          <ac:chgData name="Thanh Vo Tran" userId="e13e5387-514f-4f29-aab9-21e8df5dbecf" providerId="ADAL" clId="{B1A0A1B1-5379-4368-88B8-FC3E82A632DA}" dt="2024-05-16T05:36:24.613" v="478" actId="26606"/>
          <ac:spMkLst>
            <pc:docMk/>
            <pc:sldMk cId="632306953" sldId="408"/>
            <ac:spMk id="31" creationId="{214AEF61-632E-4A0D-3168-C169DE3FA4B6}"/>
          </ac:spMkLst>
        </pc:spChg>
        <pc:spChg chg="add del mod">
          <ac:chgData name="Thanh Vo Tran" userId="e13e5387-514f-4f29-aab9-21e8df5dbecf" providerId="ADAL" clId="{B1A0A1B1-5379-4368-88B8-FC3E82A632DA}" dt="2024-05-16T05:37:09.557" v="494" actId="26606"/>
          <ac:spMkLst>
            <pc:docMk/>
            <pc:sldMk cId="632306953" sldId="408"/>
            <ac:spMk id="34" creationId="{1EC1E6C2-A7C6-5EAE-5B93-2FFC9490D38B}"/>
          </ac:spMkLst>
        </pc:spChg>
        <pc:spChg chg="add del mod">
          <ac:chgData name="Thanh Vo Tran" userId="e13e5387-514f-4f29-aab9-21e8df5dbecf" providerId="ADAL" clId="{B1A0A1B1-5379-4368-88B8-FC3E82A632DA}" dt="2024-05-16T05:36:58.451" v="491" actId="26606"/>
          <ac:spMkLst>
            <pc:docMk/>
            <pc:sldMk cId="632306953" sldId="408"/>
            <ac:spMk id="40" creationId="{6FEE6F03-A6F9-02A8-7E45-803A95244CF7}"/>
          </ac:spMkLst>
        </pc:spChg>
        <pc:graphicFrameChg chg="add del">
          <ac:chgData name="Thanh Vo Tran" userId="e13e5387-514f-4f29-aab9-21e8df5dbecf" providerId="ADAL" clId="{B1A0A1B1-5379-4368-88B8-FC3E82A632DA}" dt="2024-05-16T05:36:24.613" v="478" actId="26606"/>
          <ac:graphicFrameMkLst>
            <pc:docMk/>
            <pc:sldMk cId="632306953" sldId="408"/>
            <ac:graphicFrameMk id="32" creationId="{01EFD23E-F868-47C0-1CE7-CDD032D8FDF3}"/>
          </ac:graphicFrameMkLst>
        </pc:graphicFrameChg>
        <pc:graphicFrameChg chg="add del mod modGraphic">
          <ac:chgData name="Thanh Vo Tran" userId="e13e5387-514f-4f29-aab9-21e8df5dbecf" providerId="ADAL" clId="{B1A0A1B1-5379-4368-88B8-FC3E82A632DA}" dt="2024-05-16T05:37:09.557" v="494" actId="26606"/>
          <ac:graphicFrameMkLst>
            <pc:docMk/>
            <pc:sldMk cId="632306953" sldId="408"/>
            <ac:graphicFrameMk id="35" creationId="{69455447-6476-4287-1A61-D915D0CE0C73}"/>
          </ac:graphicFrameMkLst>
        </pc:graphicFrameChg>
        <pc:picChg chg="del">
          <ac:chgData name="Thanh Vo Tran" userId="e13e5387-514f-4f29-aab9-21e8df5dbecf" providerId="ADAL" clId="{B1A0A1B1-5379-4368-88B8-FC3E82A632DA}" dt="2024-05-16T05:34:44.997" v="463" actId="478"/>
          <ac:picMkLst>
            <pc:docMk/>
            <pc:sldMk cId="632306953" sldId="408"/>
            <ac:picMk id="10" creationId="{65A91B72-D39B-0D78-7994-E72D660652D7}"/>
          </ac:picMkLst>
        </pc:picChg>
        <pc:picChg chg="add del">
          <ac:chgData name="Thanh Vo Tran" userId="e13e5387-514f-4f29-aab9-21e8df5dbecf" providerId="ADAL" clId="{B1A0A1B1-5379-4368-88B8-FC3E82A632DA}" dt="2024-05-16T05:36:09.769" v="472" actId="26606"/>
          <ac:picMkLst>
            <pc:docMk/>
            <pc:sldMk cId="632306953" sldId="408"/>
            <ac:picMk id="27" creationId="{F5D2A681-0087-6FB4-3F94-2EFC8F20061A}"/>
          </ac:picMkLst>
        </pc:picChg>
        <pc:picChg chg="add del mod">
          <ac:chgData name="Thanh Vo Tran" userId="e13e5387-514f-4f29-aab9-21e8df5dbecf" providerId="ADAL" clId="{B1A0A1B1-5379-4368-88B8-FC3E82A632DA}" dt="2024-05-16T05:36:20.490" v="476" actId="26606"/>
          <ac:picMkLst>
            <pc:docMk/>
            <pc:sldMk cId="632306953" sldId="408"/>
            <ac:picMk id="29" creationId="{607CF79C-A2B3-178D-57A3-AF40CBB22076}"/>
          </ac:picMkLst>
        </pc:picChg>
      </pc:sldChg>
      <pc:sldChg chg="delSp modSp add mod modNotesTx">
        <pc:chgData name="Thanh Vo Tran" userId="e13e5387-514f-4f29-aab9-21e8df5dbecf" providerId="ADAL" clId="{B1A0A1B1-5379-4368-88B8-FC3E82A632DA}" dt="2024-05-23T04:01:42.817" v="613" actId="478"/>
        <pc:sldMkLst>
          <pc:docMk/>
          <pc:sldMk cId="2812274120" sldId="409"/>
        </pc:sldMkLst>
        <pc:spChg chg="del">
          <ac:chgData name="Thanh Vo Tran" userId="e13e5387-514f-4f29-aab9-21e8df5dbecf" providerId="ADAL" clId="{B1A0A1B1-5379-4368-88B8-FC3E82A632DA}" dt="2024-05-16T05:39:06.581" v="528" actId="478"/>
          <ac:spMkLst>
            <pc:docMk/>
            <pc:sldMk cId="2812274120" sldId="409"/>
            <ac:spMk id="2" creationId="{D8F1BE08-2B73-2232-FB45-10DA7018C2EF}"/>
          </ac:spMkLst>
        </pc:spChg>
        <pc:spChg chg="mod">
          <ac:chgData name="Thanh Vo Tran" userId="e13e5387-514f-4f29-aab9-21e8df5dbecf" providerId="ADAL" clId="{B1A0A1B1-5379-4368-88B8-FC3E82A632DA}" dt="2024-05-16T05:39:47.148" v="543" actId="20577"/>
          <ac:spMkLst>
            <pc:docMk/>
            <pc:sldMk cId="2812274120" sldId="409"/>
            <ac:spMk id="4" creationId="{C8A9BE94-BC2B-8B4A-E954-3F52994363DE}"/>
          </ac:spMkLst>
        </pc:spChg>
        <pc:spChg chg="mod">
          <ac:chgData name="Thanh Vo Tran" userId="e13e5387-514f-4f29-aab9-21e8df5dbecf" providerId="ADAL" clId="{B1A0A1B1-5379-4368-88B8-FC3E82A632DA}" dt="2024-05-23T04:01:40.578" v="612" actId="27636"/>
          <ac:spMkLst>
            <pc:docMk/>
            <pc:sldMk cId="2812274120" sldId="409"/>
            <ac:spMk id="24" creationId="{89A18700-EA8D-ADDF-D6B4-BE8C9B861525}"/>
          </ac:spMkLst>
        </pc:spChg>
        <pc:spChg chg="del">
          <ac:chgData name="Thanh Vo Tran" userId="e13e5387-514f-4f29-aab9-21e8df5dbecf" providerId="ADAL" clId="{B1A0A1B1-5379-4368-88B8-FC3E82A632DA}" dt="2024-05-23T04:01:42.817" v="613" actId="478"/>
          <ac:spMkLst>
            <pc:docMk/>
            <pc:sldMk cId="2812274120" sldId="409"/>
            <ac:spMk id="25" creationId="{DCE0F4EE-E455-7632-02DF-AD9454EE1E82}"/>
          </ac:spMkLst>
        </pc:spChg>
      </pc:sldChg>
      <pc:sldChg chg="delSp modSp mod">
        <pc:chgData name="Thanh Vo Tran" userId="e13e5387-514f-4f29-aab9-21e8df5dbecf" providerId="ADAL" clId="{B1A0A1B1-5379-4368-88B8-FC3E82A632DA}" dt="2024-05-23T04:01:36.769" v="610" actId="478"/>
        <pc:sldMkLst>
          <pc:docMk/>
          <pc:sldMk cId="1560035442" sldId="411"/>
        </pc:sldMkLst>
        <pc:spChg chg="mod">
          <ac:chgData name="Thanh Vo Tran" userId="e13e5387-514f-4f29-aab9-21e8df5dbecf" providerId="ADAL" clId="{B1A0A1B1-5379-4368-88B8-FC3E82A632DA}" dt="2024-05-23T04:01:34.411" v="609" actId="27636"/>
          <ac:spMkLst>
            <pc:docMk/>
            <pc:sldMk cId="1560035442" sldId="411"/>
            <ac:spMk id="24" creationId="{89A18700-EA8D-ADDF-D6B4-BE8C9B861525}"/>
          </ac:spMkLst>
        </pc:spChg>
        <pc:spChg chg="del">
          <ac:chgData name="Thanh Vo Tran" userId="e13e5387-514f-4f29-aab9-21e8df5dbecf" providerId="ADAL" clId="{B1A0A1B1-5379-4368-88B8-FC3E82A632DA}" dt="2024-05-23T04:01:36.769" v="610" actId="478"/>
          <ac:spMkLst>
            <pc:docMk/>
            <pc:sldMk cId="1560035442" sldId="411"/>
            <ac:spMk id="25" creationId="{DCE0F4EE-E455-7632-02DF-AD9454EE1E82}"/>
          </ac:spMkLst>
        </pc:spChg>
      </pc:sldChg>
      <pc:sldChg chg="delSp modSp mod">
        <pc:chgData name="Thanh Vo Tran" userId="e13e5387-514f-4f29-aab9-21e8df5dbecf" providerId="ADAL" clId="{B1A0A1B1-5379-4368-88B8-FC3E82A632DA}" dt="2024-05-23T04:01:48.529" v="616" actId="478"/>
        <pc:sldMkLst>
          <pc:docMk/>
          <pc:sldMk cId="662647843" sldId="412"/>
        </pc:sldMkLst>
        <pc:spChg chg="mod">
          <ac:chgData name="Thanh Vo Tran" userId="e13e5387-514f-4f29-aab9-21e8df5dbecf" providerId="ADAL" clId="{B1A0A1B1-5379-4368-88B8-FC3E82A632DA}" dt="2024-05-23T04:01:45.979" v="615" actId="27636"/>
          <ac:spMkLst>
            <pc:docMk/>
            <pc:sldMk cId="662647843" sldId="412"/>
            <ac:spMk id="24" creationId="{89A18700-EA8D-ADDF-D6B4-BE8C9B861525}"/>
          </ac:spMkLst>
        </pc:spChg>
        <pc:spChg chg="del">
          <ac:chgData name="Thanh Vo Tran" userId="e13e5387-514f-4f29-aab9-21e8df5dbecf" providerId="ADAL" clId="{B1A0A1B1-5379-4368-88B8-FC3E82A632DA}" dt="2024-05-23T04:01:48.529" v="616" actId="478"/>
          <ac:spMkLst>
            <pc:docMk/>
            <pc:sldMk cId="662647843" sldId="412"/>
            <ac:spMk id="25" creationId="{DCE0F4EE-E455-7632-02DF-AD9454EE1E82}"/>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2A0D97-AB70-4CF1-9A8F-16A3F847C756}"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E95B88A1-9D04-4434-BA03-8BC01238D1E9}">
      <dgm:prSet/>
      <dgm:spPr/>
      <dgm:t>
        <a:bodyPr/>
        <a:lstStyle/>
        <a:p>
          <a:r>
            <a:rPr lang="en-AU"/>
            <a:t>TensorFlow – a popular tool that offers easy model development using high-level APIs, support for parallel neural network training, and extensive community support</a:t>
          </a:r>
          <a:endParaRPr lang="en-US"/>
        </a:p>
      </dgm:t>
    </dgm:pt>
    <dgm:pt modelId="{42B8511E-6636-4295-97B1-C001ED577B4F}" type="parTrans" cxnId="{403CBED6-0A8D-48DE-8FC4-1E9849F87726}">
      <dgm:prSet/>
      <dgm:spPr/>
      <dgm:t>
        <a:bodyPr/>
        <a:lstStyle/>
        <a:p>
          <a:endParaRPr lang="en-US"/>
        </a:p>
      </dgm:t>
    </dgm:pt>
    <dgm:pt modelId="{B29BE7E4-BE12-46D4-BEC3-10A2F66EB394}" type="sibTrans" cxnId="{403CBED6-0A8D-48DE-8FC4-1E9849F87726}">
      <dgm:prSet/>
      <dgm:spPr/>
      <dgm:t>
        <a:bodyPr/>
        <a:lstStyle/>
        <a:p>
          <a:endParaRPr lang="en-US"/>
        </a:p>
      </dgm:t>
    </dgm:pt>
    <dgm:pt modelId="{667394EC-FB6B-439E-A82A-C9B4EC8B42FD}">
      <dgm:prSet/>
      <dgm:spPr/>
      <dgm:t>
        <a:bodyPr/>
        <a:lstStyle/>
        <a:p>
          <a:r>
            <a:rPr lang="en-AU"/>
            <a:t>PyTorch – a tool used in the development of machine learning applications for creating deep models, productizing them, and training them</a:t>
          </a:r>
          <a:endParaRPr lang="en-US"/>
        </a:p>
      </dgm:t>
    </dgm:pt>
    <dgm:pt modelId="{C0A5BF6A-BEB8-40BC-9348-E97B44A348C1}" type="parTrans" cxnId="{53508E3C-7140-4A6C-9C48-D1B7C9E22E79}">
      <dgm:prSet/>
      <dgm:spPr/>
      <dgm:t>
        <a:bodyPr/>
        <a:lstStyle/>
        <a:p>
          <a:endParaRPr lang="en-US"/>
        </a:p>
      </dgm:t>
    </dgm:pt>
    <dgm:pt modelId="{524F15AD-6922-49A6-B4B3-E1B3F0B7110E}" type="sibTrans" cxnId="{53508E3C-7140-4A6C-9C48-D1B7C9E22E79}">
      <dgm:prSet/>
      <dgm:spPr/>
      <dgm:t>
        <a:bodyPr/>
        <a:lstStyle/>
        <a:p>
          <a:endParaRPr lang="en-US"/>
        </a:p>
      </dgm:t>
    </dgm:pt>
    <dgm:pt modelId="{37D5F06A-5117-4918-AF5A-457C5FDEDA01}">
      <dgm:prSet/>
      <dgm:spPr/>
      <dgm:t>
        <a:bodyPr/>
        <a:lstStyle/>
        <a:p>
          <a:r>
            <a:rPr lang="en-AU"/>
            <a:t>Scikit-Learn – an open-source Python library that offers a variety of machine learning algorithms, pre-processing techniques, cross-validation, and visualization methods</a:t>
          </a:r>
          <a:endParaRPr lang="en-US"/>
        </a:p>
      </dgm:t>
    </dgm:pt>
    <dgm:pt modelId="{91DB67F8-4837-4E4B-AC1A-DF5C1431155B}" type="parTrans" cxnId="{9B9FCCEB-1EF3-4E3D-A59C-EDD3CF41AD25}">
      <dgm:prSet/>
      <dgm:spPr/>
      <dgm:t>
        <a:bodyPr/>
        <a:lstStyle/>
        <a:p>
          <a:endParaRPr lang="en-US"/>
        </a:p>
      </dgm:t>
    </dgm:pt>
    <dgm:pt modelId="{BE9E0120-2D94-430B-8D26-CD52E7FD25F2}" type="sibTrans" cxnId="{9B9FCCEB-1EF3-4E3D-A59C-EDD3CF41AD25}">
      <dgm:prSet/>
      <dgm:spPr/>
      <dgm:t>
        <a:bodyPr/>
        <a:lstStyle/>
        <a:p>
          <a:endParaRPr lang="en-US"/>
        </a:p>
      </dgm:t>
    </dgm:pt>
    <dgm:pt modelId="{A94C5CB0-ACEB-47F9-B538-69E98A6CA0F3}">
      <dgm:prSet/>
      <dgm:spPr/>
      <dgm:t>
        <a:bodyPr/>
        <a:lstStyle/>
        <a:p>
          <a:r>
            <a:rPr lang="en-AU"/>
            <a:t>Google TensorFlow – a popular open-source machine learning framework developed by Google</a:t>
          </a:r>
          <a:endParaRPr lang="en-US"/>
        </a:p>
      </dgm:t>
    </dgm:pt>
    <dgm:pt modelId="{9FA75477-D807-4B97-9008-61F73AE58690}" type="parTrans" cxnId="{F84D85CB-B505-429A-A7F6-FA96BDD4BFF3}">
      <dgm:prSet/>
      <dgm:spPr/>
      <dgm:t>
        <a:bodyPr/>
        <a:lstStyle/>
        <a:p>
          <a:endParaRPr lang="en-US"/>
        </a:p>
      </dgm:t>
    </dgm:pt>
    <dgm:pt modelId="{662174E7-0380-44FB-8648-1435687C121F}" type="sibTrans" cxnId="{F84D85CB-B505-429A-A7F6-FA96BDD4BFF3}">
      <dgm:prSet/>
      <dgm:spPr/>
      <dgm:t>
        <a:bodyPr/>
        <a:lstStyle/>
        <a:p>
          <a:endParaRPr lang="en-US"/>
        </a:p>
      </dgm:t>
    </dgm:pt>
    <dgm:pt modelId="{22F32569-08BC-45AF-B408-8759687B44AC}" type="pres">
      <dgm:prSet presAssocID="{DC2A0D97-AB70-4CF1-9A8F-16A3F847C756}" presName="root" presStyleCnt="0">
        <dgm:presLayoutVars>
          <dgm:dir/>
          <dgm:resizeHandles val="exact"/>
        </dgm:presLayoutVars>
      </dgm:prSet>
      <dgm:spPr/>
    </dgm:pt>
    <dgm:pt modelId="{8E4681E6-73CE-4994-AB7E-CB54353AEA87}" type="pres">
      <dgm:prSet presAssocID="{E95B88A1-9D04-4434-BA03-8BC01238D1E9}" presName="compNode" presStyleCnt="0"/>
      <dgm:spPr/>
    </dgm:pt>
    <dgm:pt modelId="{7240A8B7-4900-46AD-897B-DAAF7692FAEB}" type="pres">
      <dgm:prSet presAssocID="{E95B88A1-9D04-4434-BA03-8BC01238D1E9}" presName="bgRect" presStyleLbl="bgShp" presStyleIdx="0" presStyleCnt="4"/>
      <dgm:spPr/>
    </dgm:pt>
    <dgm:pt modelId="{9B2A8465-0C4A-4F5A-BF2C-368B85B056B1}" type="pres">
      <dgm:prSet presAssocID="{E95B88A1-9D04-4434-BA03-8BC01238D1E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erver"/>
        </a:ext>
      </dgm:extLst>
    </dgm:pt>
    <dgm:pt modelId="{0F1A1A39-0C5E-48EE-86FC-38FFAC47E9F1}" type="pres">
      <dgm:prSet presAssocID="{E95B88A1-9D04-4434-BA03-8BC01238D1E9}" presName="spaceRect" presStyleCnt="0"/>
      <dgm:spPr/>
    </dgm:pt>
    <dgm:pt modelId="{76024BFA-56D7-461A-A23B-47B2AC04FD18}" type="pres">
      <dgm:prSet presAssocID="{E95B88A1-9D04-4434-BA03-8BC01238D1E9}" presName="parTx" presStyleLbl="revTx" presStyleIdx="0" presStyleCnt="4">
        <dgm:presLayoutVars>
          <dgm:chMax val="0"/>
          <dgm:chPref val="0"/>
        </dgm:presLayoutVars>
      </dgm:prSet>
      <dgm:spPr/>
    </dgm:pt>
    <dgm:pt modelId="{BD202B60-E10B-4472-A05C-753F0FBB1506}" type="pres">
      <dgm:prSet presAssocID="{B29BE7E4-BE12-46D4-BEC3-10A2F66EB394}" presName="sibTrans" presStyleCnt="0"/>
      <dgm:spPr/>
    </dgm:pt>
    <dgm:pt modelId="{42C15A1E-0820-4D1E-B241-6BE17534DD1E}" type="pres">
      <dgm:prSet presAssocID="{667394EC-FB6B-439E-A82A-C9B4EC8B42FD}" presName="compNode" presStyleCnt="0"/>
      <dgm:spPr/>
    </dgm:pt>
    <dgm:pt modelId="{E040928D-FF5E-4C3E-8C1B-55F1D167D1D8}" type="pres">
      <dgm:prSet presAssocID="{667394EC-FB6B-439E-A82A-C9B4EC8B42FD}" presName="bgRect" presStyleLbl="bgShp" presStyleIdx="1" presStyleCnt="4"/>
      <dgm:spPr/>
    </dgm:pt>
    <dgm:pt modelId="{64DA09A9-7A73-4C71-9F66-22651DE53ECB}" type="pres">
      <dgm:prSet presAssocID="{667394EC-FB6B-439E-A82A-C9B4EC8B42FD}"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obot"/>
        </a:ext>
      </dgm:extLst>
    </dgm:pt>
    <dgm:pt modelId="{A8E9F423-C0DD-4644-97EB-FC1C19652A8E}" type="pres">
      <dgm:prSet presAssocID="{667394EC-FB6B-439E-A82A-C9B4EC8B42FD}" presName="spaceRect" presStyleCnt="0"/>
      <dgm:spPr/>
    </dgm:pt>
    <dgm:pt modelId="{1BE1D7AF-0476-41FE-A64D-EEE3ADF2C517}" type="pres">
      <dgm:prSet presAssocID="{667394EC-FB6B-439E-A82A-C9B4EC8B42FD}" presName="parTx" presStyleLbl="revTx" presStyleIdx="1" presStyleCnt="4">
        <dgm:presLayoutVars>
          <dgm:chMax val="0"/>
          <dgm:chPref val="0"/>
        </dgm:presLayoutVars>
      </dgm:prSet>
      <dgm:spPr/>
    </dgm:pt>
    <dgm:pt modelId="{C58B20BD-FF3B-4342-B079-EFCA0CCB6864}" type="pres">
      <dgm:prSet presAssocID="{524F15AD-6922-49A6-B4B3-E1B3F0B7110E}" presName="sibTrans" presStyleCnt="0"/>
      <dgm:spPr/>
    </dgm:pt>
    <dgm:pt modelId="{68F8A4C5-CB73-4173-8EDA-EFE34C5174D7}" type="pres">
      <dgm:prSet presAssocID="{37D5F06A-5117-4918-AF5A-457C5FDEDA01}" presName="compNode" presStyleCnt="0"/>
      <dgm:spPr/>
    </dgm:pt>
    <dgm:pt modelId="{50ED47AA-2F66-4436-955E-3041D39525F4}" type="pres">
      <dgm:prSet presAssocID="{37D5F06A-5117-4918-AF5A-457C5FDEDA01}" presName="bgRect" presStyleLbl="bgShp" presStyleIdx="2" presStyleCnt="4"/>
      <dgm:spPr/>
    </dgm:pt>
    <dgm:pt modelId="{802B934B-E1A4-405C-9B7E-C2AEE891B3B0}" type="pres">
      <dgm:prSet presAssocID="{37D5F06A-5117-4918-AF5A-457C5FDEDA0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grammer"/>
        </a:ext>
      </dgm:extLst>
    </dgm:pt>
    <dgm:pt modelId="{F2AB76A2-3E7D-4180-83FF-3464B162C7A0}" type="pres">
      <dgm:prSet presAssocID="{37D5F06A-5117-4918-AF5A-457C5FDEDA01}" presName="spaceRect" presStyleCnt="0"/>
      <dgm:spPr/>
    </dgm:pt>
    <dgm:pt modelId="{BE6929FA-661D-4C82-85E6-6DDB7A972B23}" type="pres">
      <dgm:prSet presAssocID="{37D5F06A-5117-4918-AF5A-457C5FDEDA01}" presName="parTx" presStyleLbl="revTx" presStyleIdx="2" presStyleCnt="4">
        <dgm:presLayoutVars>
          <dgm:chMax val="0"/>
          <dgm:chPref val="0"/>
        </dgm:presLayoutVars>
      </dgm:prSet>
      <dgm:spPr/>
    </dgm:pt>
    <dgm:pt modelId="{06E29EFC-FE9F-456C-A5AB-B372A605B2AA}" type="pres">
      <dgm:prSet presAssocID="{BE9E0120-2D94-430B-8D26-CD52E7FD25F2}" presName="sibTrans" presStyleCnt="0"/>
      <dgm:spPr/>
    </dgm:pt>
    <dgm:pt modelId="{785E5D49-2CF9-4D71-8FDE-25667FBB25DA}" type="pres">
      <dgm:prSet presAssocID="{A94C5CB0-ACEB-47F9-B538-69E98A6CA0F3}" presName="compNode" presStyleCnt="0"/>
      <dgm:spPr/>
    </dgm:pt>
    <dgm:pt modelId="{C7B54965-059D-4E41-AC7F-E12A6DC7B128}" type="pres">
      <dgm:prSet presAssocID="{A94C5CB0-ACEB-47F9-B538-69E98A6CA0F3}" presName="bgRect" presStyleLbl="bgShp" presStyleIdx="3" presStyleCnt="4"/>
      <dgm:spPr/>
    </dgm:pt>
    <dgm:pt modelId="{8B70B72B-49C6-41B8-9B21-B6F209375954}" type="pres">
      <dgm:prSet presAssocID="{A94C5CB0-ACEB-47F9-B538-69E98A6CA0F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b Design"/>
        </a:ext>
      </dgm:extLst>
    </dgm:pt>
    <dgm:pt modelId="{9F0665D7-898D-4D24-9DEB-52ED69160616}" type="pres">
      <dgm:prSet presAssocID="{A94C5CB0-ACEB-47F9-B538-69E98A6CA0F3}" presName="spaceRect" presStyleCnt="0"/>
      <dgm:spPr/>
    </dgm:pt>
    <dgm:pt modelId="{72AF57CD-DB81-4ECC-A89C-9F5F550BD875}" type="pres">
      <dgm:prSet presAssocID="{A94C5CB0-ACEB-47F9-B538-69E98A6CA0F3}" presName="parTx" presStyleLbl="revTx" presStyleIdx="3" presStyleCnt="4">
        <dgm:presLayoutVars>
          <dgm:chMax val="0"/>
          <dgm:chPref val="0"/>
        </dgm:presLayoutVars>
      </dgm:prSet>
      <dgm:spPr/>
    </dgm:pt>
  </dgm:ptLst>
  <dgm:cxnLst>
    <dgm:cxn modelId="{AA0A8F01-DC78-40C5-8EC0-BAE5267DE0E7}" type="presOf" srcId="{A94C5CB0-ACEB-47F9-B538-69E98A6CA0F3}" destId="{72AF57CD-DB81-4ECC-A89C-9F5F550BD875}" srcOrd="0" destOrd="0" presId="urn:microsoft.com/office/officeart/2018/2/layout/IconVerticalSolidList"/>
    <dgm:cxn modelId="{128CDB02-A61F-4CED-91C1-718C2BD27E0F}" type="presOf" srcId="{DC2A0D97-AB70-4CF1-9A8F-16A3F847C756}" destId="{22F32569-08BC-45AF-B408-8759687B44AC}" srcOrd="0" destOrd="0" presId="urn:microsoft.com/office/officeart/2018/2/layout/IconVerticalSolidList"/>
    <dgm:cxn modelId="{53508E3C-7140-4A6C-9C48-D1B7C9E22E79}" srcId="{DC2A0D97-AB70-4CF1-9A8F-16A3F847C756}" destId="{667394EC-FB6B-439E-A82A-C9B4EC8B42FD}" srcOrd="1" destOrd="0" parTransId="{C0A5BF6A-BEB8-40BC-9348-E97B44A348C1}" sibTransId="{524F15AD-6922-49A6-B4B3-E1B3F0B7110E}"/>
    <dgm:cxn modelId="{38BFD5B2-3A01-4127-A582-FF5DD7344590}" type="presOf" srcId="{37D5F06A-5117-4918-AF5A-457C5FDEDA01}" destId="{BE6929FA-661D-4C82-85E6-6DDB7A972B23}" srcOrd="0" destOrd="0" presId="urn:microsoft.com/office/officeart/2018/2/layout/IconVerticalSolidList"/>
    <dgm:cxn modelId="{F84D85CB-B505-429A-A7F6-FA96BDD4BFF3}" srcId="{DC2A0D97-AB70-4CF1-9A8F-16A3F847C756}" destId="{A94C5CB0-ACEB-47F9-B538-69E98A6CA0F3}" srcOrd="3" destOrd="0" parTransId="{9FA75477-D807-4B97-9008-61F73AE58690}" sibTransId="{662174E7-0380-44FB-8648-1435687C121F}"/>
    <dgm:cxn modelId="{403CBED6-0A8D-48DE-8FC4-1E9849F87726}" srcId="{DC2A0D97-AB70-4CF1-9A8F-16A3F847C756}" destId="{E95B88A1-9D04-4434-BA03-8BC01238D1E9}" srcOrd="0" destOrd="0" parTransId="{42B8511E-6636-4295-97B1-C001ED577B4F}" sibTransId="{B29BE7E4-BE12-46D4-BEC3-10A2F66EB394}"/>
    <dgm:cxn modelId="{7EC3D0DB-6AE4-4D2D-ACB5-E2454565AF5D}" type="presOf" srcId="{667394EC-FB6B-439E-A82A-C9B4EC8B42FD}" destId="{1BE1D7AF-0476-41FE-A64D-EEE3ADF2C517}" srcOrd="0" destOrd="0" presId="urn:microsoft.com/office/officeart/2018/2/layout/IconVerticalSolidList"/>
    <dgm:cxn modelId="{9B9FCCEB-1EF3-4E3D-A59C-EDD3CF41AD25}" srcId="{DC2A0D97-AB70-4CF1-9A8F-16A3F847C756}" destId="{37D5F06A-5117-4918-AF5A-457C5FDEDA01}" srcOrd="2" destOrd="0" parTransId="{91DB67F8-4837-4E4B-AC1A-DF5C1431155B}" sibTransId="{BE9E0120-2D94-430B-8D26-CD52E7FD25F2}"/>
    <dgm:cxn modelId="{1944F9EC-024C-4D35-A3EC-D44E0FEF251A}" type="presOf" srcId="{E95B88A1-9D04-4434-BA03-8BC01238D1E9}" destId="{76024BFA-56D7-461A-A23B-47B2AC04FD18}" srcOrd="0" destOrd="0" presId="urn:microsoft.com/office/officeart/2018/2/layout/IconVerticalSolidList"/>
    <dgm:cxn modelId="{3E5642FC-2A64-40B4-8DC0-73D4BBCC78E7}" type="presParOf" srcId="{22F32569-08BC-45AF-B408-8759687B44AC}" destId="{8E4681E6-73CE-4994-AB7E-CB54353AEA87}" srcOrd="0" destOrd="0" presId="urn:microsoft.com/office/officeart/2018/2/layout/IconVerticalSolidList"/>
    <dgm:cxn modelId="{7760F4D6-1BF9-4428-A756-D05E6AA10583}" type="presParOf" srcId="{8E4681E6-73CE-4994-AB7E-CB54353AEA87}" destId="{7240A8B7-4900-46AD-897B-DAAF7692FAEB}" srcOrd="0" destOrd="0" presId="urn:microsoft.com/office/officeart/2018/2/layout/IconVerticalSolidList"/>
    <dgm:cxn modelId="{6C0D020D-21C5-4944-B817-F8BE91139307}" type="presParOf" srcId="{8E4681E6-73CE-4994-AB7E-CB54353AEA87}" destId="{9B2A8465-0C4A-4F5A-BF2C-368B85B056B1}" srcOrd="1" destOrd="0" presId="urn:microsoft.com/office/officeart/2018/2/layout/IconVerticalSolidList"/>
    <dgm:cxn modelId="{9F08621A-18E8-45D5-9D04-146A014EC930}" type="presParOf" srcId="{8E4681E6-73CE-4994-AB7E-CB54353AEA87}" destId="{0F1A1A39-0C5E-48EE-86FC-38FFAC47E9F1}" srcOrd="2" destOrd="0" presId="urn:microsoft.com/office/officeart/2018/2/layout/IconVerticalSolidList"/>
    <dgm:cxn modelId="{36711E87-C708-402E-BCDA-2B8C38D3F5AE}" type="presParOf" srcId="{8E4681E6-73CE-4994-AB7E-CB54353AEA87}" destId="{76024BFA-56D7-461A-A23B-47B2AC04FD18}" srcOrd="3" destOrd="0" presId="urn:microsoft.com/office/officeart/2018/2/layout/IconVerticalSolidList"/>
    <dgm:cxn modelId="{2F4D1FB3-B490-4565-8D6C-64E60D24BF4B}" type="presParOf" srcId="{22F32569-08BC-45AF-B408-8759687B44AC}" destId="{BD202B60-E10B-4472-A05C-753F0FBB1506}" srcOrd="1" destOrd="0" presId="urn:microsoft.com/office/officeart/2018/2/layout/IconVerticalSolidList"/>
    <dgm:cxn modelId="{A3242410-4A0F-45CE-81A4-97345FCEBE17}" type="presParOf" srcId="{22F32569-08BC-45AF-B408-8759687B44AC}" destId="{42C15A1E-0820-4D1E-B241-6BE17534DD1E}" srcOrd="2" destOrd="0" presId="urn:microsoft.com/office/officeart/2018/2/layout/IconVerticalSolidList"/>
    <dgm:cxn modelId="{BD1C916B-0769-42A5-8F24-F371A5E1DC2D}" type="presParOf" srcId="{42C15A1E-0820-4D1E-B241-6BE17534DD1E}" destId="{E040928D-FF5E-4C3E-8C1B-55F1D167D1D8}" srcOrd="0" destOrd="0" presId="urn:microsoft.com/office/officeart/2018/2/layout/IconVerticalSolidList"/>
    <dgm:cxn modelId="{15C9CAFB-1616-41EF-8B2F-1C42F2722465}" type="presParOf" srcId="{42C15A1E-0820-4D1E-B241-6BE17534DD1E}" destId="{64DA09A9-7A73-4C71-9F66-22651DE53ECB}" srcOrd="1" destOrd="0" presId="urn:microsoft.com/office/officeart/2018/2/layout/IconVerticalSolidList"/>
    <dgm:cxn modelId="{EBA80438-C823-4292-A4A3-85794DE53C11}" type="presParOf" srcId="{42C15A1E-0820-4D1E-B241-6BE17534DD1E}" destId="{A8E9F423-C0DD-4644-97EB-FC1C19652A8E}" srcOrd="2" destOrd="0" presId="urn:microsoft.com/office/officeart/2018/2/layout/IconVerticalSolidList"/>
    <dgm:cxn modelId="{201AC4E1-0899-44FD-9065-3DA84F8C2960}" type="presParOf" srcId="{42C15A1E-0820-4D1E-B241-6BE17534DD1E}" destId="{1BE1D7AF-0476-41FE-A64D-EEE3ADF2C517}" srcOrd="3" destOrd="0" presId="urn:microsoft.com/office/officeart/2018/2/layout/IconVerticalSolidList"/>
    <dgm:cxn modelId="{2C867086-2E99-40F5-9624-1488C8CB2979}" type="presParOf" srcId="{22F32569-08BC-45AF-B408-8759687B44AC}" destId="{C58B20BD-FF3B-4342-B079-EFCA0CCB6864}" srcOrd="3" destOrd="0" presId="urn:microsoft.com/office/officeart/2018/2/layout/IconVerticalSolidList"/>
    <dgm:cxn modelId="{67717B84-1C2E-47AE-8A41-D35BC523D30E}" type="presParOf" srcId="{22F32569-08BC-45AF-B408-8759687B44AC}" destId="{68F8A4C5-CB73-4173-8EDA-EFE34C5174D7}" srcOrd="4" destOrd="0" presId="urn:microsoft.com/office/officeart/2018/2/layout/IconVerticalSolidList"/>
    <dgm:cxn modelId="{82EAF7E1-BC50-4AE9-9EF7-F66D88099264}" type="presParOf" srcId="{68F8A4C5-CB73-4173-8EDA-EFE34C5174D7}" destId="{50ED47AA-2F66-4436-955E-3041D39525F4}" srcOrd="0" destOrd="0" presId="urn:microsoft.com/office/officeart/2018/2/layout/IconVerticalSolidList"/>
    <dgm:cxn modelId="{6BAE6B5E-5F02-4E35-930C-ED89F28A86DB}" type="presParOf" srcId="{68F8A4C5-CB73-4173-8EDA-EFE34C5174D7}" destId="{802B934B-E1A4-405C-9B7E-C2AEE891B3B0}" srcOrd="1" destOrd="0" presId="urn:microsoft.com/office/officeart/2018/2/layout/IconVerticalSolidList"/>
    <dgm:cxn modelId="{16444DD6-2F20-407F-9AC0-11E3B75C9673}" type="presParOf" srcId="{68F8A4C5-CB73-4173-8EDA-EFE34C5174D7}" destId="{F2AB76A2-3E7D-4180-83FF-3464B162C7A0}" srcOrd="2" destOrd="0" presId="urn:microsoft.com/office/officeart/2018/2/layout/IconVerticalSolidList"/>
    <dgm:cxn modelId="{CF67E54D-3074-4373-895D-98FCFEF0B3AE}" type="presParOf" srcId="{68F8A4C5-CB73-4173-8EDA-EFE34C5174D7}" destId="{BE6929FA-661D-4C82-85E6-6DDB7A972B23}" srcOrd="3" destOrd="0" presId="urn:microsoft.com/office/officeart/2018/2/layout/IconVerticalSolidList"/>
    <dgm:cxn modelId="{DD9740AA-9E7B-4801-890B-3B1F195B2CE4}" type="presParOf" srcId="{22F32569-08BC-45AF-B408-8759687B44AC}" destId="{06E29EFC-FE9F-456C-A5AB-B372A605B2AA}" srcOrd="5" destOrd="0" presId="urn:microsoft.com/office/officeart/2018/2/layout/IconVerticalSolidList"/>
    <dgm:cxn modelId="{FD15C979-3592-4AB1-AB6A-A11F27028C5C}" type="presParOf" srcId="{22F32569-08BC-45AF-B408-8759687B44AC}" destId="{785E5D49-2CF9-4D71-8FDE-25667FBB25DA}" srcOrd="6" destOrd="0" presId="urn:microsoft.com/office/officeart/2018/2/layout/IconVerticalSolidList"/>
    <dgm:cxn modelId="{616418E8-4BD8-423C-B020-91527FF9201D}" type="presParOf" srcId="{785E5D49-2CF9-4D71-8FDE-25667FBB25DA}" destId="{C7B54965-059D-4E41-AC7F-E12A6DC7B128}" srcOrd="0" destOrd="0" presId="urn:microsoft.com/office/officeart/2018/2/layout/IconVerticalSolidList"/>
    <dgm:cxn modelId="{3A1EB8E9-31A0-44D1-8D52-09524C192F8C}" type="presParOf" srcId="{785E5D49-2CF9-4D71-8FDE-25667FBB25DA}" destId="{8B70B72B-49C6-41B8-9B21-B6F209375954}" srcOrd="1" destOrd="0" presId="urn:microsoft.com/office/officeart/2018/2/layout/IconVerticalSolidList"/>
    <dgm:cxn modelId="{F493A258-78EB-44F5-B39D-CEFCF0666B6C}" type="presParOf" srcId="{785E5D49-2CF9-4D71-8FDE-25667FBB25DA}" destId="{9F0665D7-898D-4D24-9DEB-52ED69160616}" srcOrd="2" destOrd="0" presId="urn:microsoft.com/office/officeart/2018/2/layout/IconVerticalSolidList"/>
    <dgm:cxn modelId="{C6D83486-3405-436C-811E-79F2905E452A}" type="presParOf" srcId="{785E5D49-2CF9-4D71-8FDE-25667FBB25DA}" destId="{72AF57CD-DB81-4ECC-A89C-9F5F550BD87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E5E3898-6D36-418F-B871-2D23BCE15260}"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AU"/>
        </a:p>
      </dgm:t>
    </dgm:pt>
    <dgm:pt modelId="{D6DC8F68-F369-4C0F-A578-358941E85BE8}">
      <dgm:prSet phldrT="[Text]"/>
      <dgm:spPr/>
      <dgm:t>
        <a:bodyPr/>
        <a:lstStyle/>
        <a:p>
          <a:r>
            <a:rPr lang="en-AU"/>
            <a:t>Statistics Network</a:t>
          </a:r>
        </a:p>
      </dgm:t>
    </dgm:pt>
    <dgm:pt modelId="{8136EF69-8735-405D-B6D5-EF49345DC69C}" type="parTrans" cxnId="{A5778BF1-EAC9-4A49-B01A-165BD3AB4BD1}">
      <dgm:prSet/>
      <dgm:spPr/>
      <dgm:t>
        <a:bodyPr/>
        <a:lstStyle/>
        <a:p>
          <a:endParaRPr lang="en-AU"/>
        </a:p>
      </dgm:t>
    </dgm:pt>
    <dgm:pt modelId="{080F6AC8-EC22-4157-9C9B-D1651D6667B0}" type="sibTrans" cxnId="{A5778BF1-EAC9-4A49-B01A-165BD3AB4BD1}">
      <dgm:prSet/>
      <dgm:spPr/>
      <dgm:t>
        <a:bodyPr/>
        <a:lstStyle/>
        <a:p>
          <a:endParaRPr lang="en-AU"/>
        </a:p>
      </dgm:t>
    </dgm:pt>
    <dgm:pt modelId="{BC5E6660-4A95-471E-A195-F282C1C67A13}">
      <dgm:prSet phldrT="[Text]"/>
      <dgm:spPr/>
      <dgm:t>
        <a:bodyPr/>
        <a:lstStyle/>
        <a:p>
          <a:r>
            <a:rPr lang="en-AU"/>
            <a:t>Statistics with Python Seminar</a:t>
          </a:r>
        </a:p>
      </dgm:t>
    </dgm:pt>
    <dgm:pt modelId="{01CE3861-BC4C-4CC6-A9A5-E6474ABC6B30}" type="parTrans" cxnId="{87F5ECE5-473A-45E1-8AEE-51F6DC0FFC4B}">
      <dgm:prSet/>
      <dgm:spPr/>
      <dgm:t>
        <a:bodyPr/>
        <a:lstStyle/>
        <a:p>
          <a:endParaRPr lang="en-AU"/>
        </a:p>
      </dgm:t>
    </dgm:pt>
    <dgm:pt modelId="{96BB4371-8E62-4F2A-BBD9-C55ACF3CBB51}" type="sibTrans" cxnId="{87F5ECE5-473A-45E1-8AEE-51F6DC0FFC4B}">
      <dgm:prSet/>
      <dgm:spPr/>
      <dgm:t>
        <a:bodyPr/>
        <a:lstStyle/>
        <a:p>
          <a:endParaRPr lang="en-AU"/>
        </a:p>
      </dgm:t>
    </dgm:pt>
    <dgm:pt modelId="{7DB823B5-B72C-4D63-9278-B25E782B1D65}">
      <dgm:prSet phldrT="[Text]"/>
      <dgm:spPr/>
      <dgm:t>
        <a:bodyPr/>
        <a:lstStyle/>
        <a:p>
          <a:r>
            <a:rPr lang="en-AU"/>
            <a:t>Student Staff Partnership</a:t>
          </a:r>
        </a:p>
      </dgm:t>
    </dgm:pt>
    <dgm:pt modelId="{FC634CA5-03EF-4C21-AAEE-E4A72DD8D970}" type="parTrans" cxnId="{EA01BB14-791E-4F7F-9704-0078C407C662}">
      <dgm:prSet/>
      <dgm:spPr/>
      <dgm:t>
        <a:bodyPr/>
        <a:lstStyle/>
        <a:p>
          <a:endParaRPr lang="en-AU"/>
        </a:p>
      </dgm:t>
    </dgm:pt>
    <dgm:pt modelId="{CEA4C4A8-BF04-4B92-827E-EC76B6748E10}" type="sibTrans" cxnId="{EA01BB14-791E-4F7F-9704-0078C407C662}">
      <dgm:prSet/>
      <dgm:spPr/>
      <dgm:t>
        <a:bodyPr/>
        <a:lstStyle/>
        <a:p>
          <a:endParaRPr lang="en-AU"/>
        </a:p>
      </dgm:t>
    </dgm:pt>
    <dgm:pt modelId="{F6042B27-65C0-4A40-BD5C-4AE78CC99FEF}">
      <dgm:prSet phldrT="[Text]"/>
      <dgm:spPr/>
      <dgm:t>
        <a:bodyPr/>
        <a:lstStyle/>
        <a:p>
          <a:r>
            <a:rPr lang="en-AU"/>
            <a:t>Online resources</a:t>
          </a:r>
        </a:p>
      </dgm:t>
    </dgm:pt>
    <dgm:pt modelId="{4C803DF8-B692-4671-A243-667FDC397EB2}" type="parTrans" cxnId="{9E4C3689-85B5-4168-AB92-E3E64A3686F1}">
      <dgm:prSet/>
      <dgm:spPr/>
      <dgm:t>
        <a:bodyPr/>
        <a:lstStyle/>
        <a:p>
          <a:endParaRPr lang="en-AU"/>
        </a:p>
      </dgm:t>
    </dgm:pt>
    <dgm:pt modelId="{321BF935-06EE-4159-B9C4-3AA8D9F69AA1}" type="sibTrans" cxnId="{9E4C3689-85B5-4168-AB92-E3E64A3686F1}">
      <dgm:prSet/>
      <dgm:spPr/>
      <dgm:t>
        <a:bodyPr/>
        <a:lstStyle/>
        <a:p>
          <a:endParaRPr lang="en-AU"/>
        </a:p>
      </dgm:t>
    </dgm:pt>
    <dgm:pt modelId="{8ABE9EEE-7588-402F-8A6F-8C560BF6EFA7}">
      <dgm:prSet phldrT="[Text]"/>
      <dgm:spPr/>
      <dgm:t>
        <a:bodyPr/>
        <a:lstStyle/>
        <a:p>
          <a:r>
            <a:rPr lang="en-AU"/>
            <a:t>Library training</a:t>
          </a:r>
        </a:p>
      </dgm:t>
    </dgm:pt>
    <dgm:pt modelId="{AE7A4A61-A0B0-4DBA-9D62-FC11A1FAE0FA}" type="parTrans" cxnId="{83C59454-72A8-4312-87F9-73BEE0CEE8E4}">
      <dgm:prSet/>
      <dgm:spPr/>
      <dgm:t>
        <a:bodyPr/>
        <a:lstStyle/>
        <a:p>
          <a:endParaRPr lang="en-AU"/>
        </a:p>
      </dgm:t>
    </dgm:pt>
    <dgm:pt modelId="{D05E4FCF-4D21-4425-BBDF-76D57D35C9C1}" type="sibTrans" cxnId="{83C59454-72A8-4312-87F9-73BEE0CEE8E4}">
      <dgm:prSet/>
      <dgm:spPr/>
      <dgm:t>
        <a:bodyPr/>
        <a:lstStyle/>
        <a:p>
          <a:endParaRPr lang="en-AU"/>
        </a:p>
      </dgm:t>
    </dgm:pt>
    <dgm:pt modelId="{01B9A811-55C3-4A74-B4F2-78B4B76862E4}" type="pres">
      <dgm:prSet presAssocID="{FE5E3898-6D36-418F-B871-2D23BCE15260}" presName="linear" presStyleCnt="0">
        <dgm:presLayoutVars>
          <dgm:animLvl val="lvl"/>
          <dgm:resizeHandles val="exact"/>
        </dgm:presLayoutVars>
      </dgm:prSet>
      <dgm:spPr/>
    </dgm:pt>
    <dgm:pt modelId="{0F23D16C-DF16-4F08-B53B-B779AC1C0DE9}" type="pres">
      <dgm:prSet presAssocID="{7DB823B5-B72C-4D63-9278-B25E782B1D65}" presName="parentText" presStyleLbl="node1" presStyleIdx="0" presStyleCnt="5">
        <dgm:presLayoutVars>
          <dgm:chMax val="0"/>
          <dgm:bulletEnabled val="1"/>
        </dgm:presLayoutVars>
      </dgm:prSet>
      <dgm:spPr/>
    </dgm:pt>
    <dgm:pt modelId="{037913E8-1BC7-44EE-BEB4-D89107E56D4A}" type="pres">
      <dgm:prSet presAssocID="{CEA4C4A8-BF04-4B92-827E-EC76B6748E10}" presName="spacer" presStyleCnt="0"/>
      <dgm:spPr/>
    </dgm:pt>
    <dgm:pt modelId="{DBDFF409-E5A4-44C9-A30B-B0639677E6C5}" type="pres">
      <dgm:prSet presAssocID="{BC5E6660-4A95-471E-A195-F282C1C67A13}" presName="parentText" presStyleLbl="node1" presStyleIdx="1" presStyleCnt="5">
        <dgm:presLayoutVars>
          <dgm:chMax val="0"/>
          <dgm:bulletEnabled val="1"/>
        </dgm:presLayoutVars>
      </dgm:prSet>
      <dgm:spPr/>
    </dgm:pt>
    <dgm:pt modelId="{1B1B99E6-9DDB-43E0-9C0A-D9611B425880}" type="pres">
      <dgm:prSet presAssocID="{96BB4371-8E62-4F2A-BBD9-C55ACF3CBB51}" presName="spacer" presStyleCnt="0"/>
      <dgm:spPr/>
    </dgm:pt>
    <dgm:pt modelId="{D1C7D5CA-04AC-4FF4-975F-AEB06098F711}" type="pres">
      <dgm:prSet presAssocID="{D6DC8F68-F369-4C0F-A578-358941E85BE8}" presName="parentText" presStyleLbl="node1" presStyleIdx="2" presStyleCnt="5">
        <dgm:presLayoutVars>
          <dgm:chMax val="0"/>
          <dgm:bulletEnabled val="1"/>
        </dgm:presLayoutVars>
      </dgm:prSet>
      <dgm:spPr/>
    </dgm:pt>
    <dgm:pt modelId="{29067A75-6B87-4B0D-BBFB-E9A89CF303E9}" type="pres">
      <dgm:prSet presAssocID="{080F6AC8-EC22-4157-9C9B-D1651D6667B0}" presName="spacer" presStyleCnt="0"/>
      <dgm:spPr/>
    </dgm:pt>
    <dgm:pt modelId="{5D2F0346-D96A-41CC-A724-A712020A5265}" type="pres">
      <dgm:prSet presAssocID="{F6042B27-65C0-4A40-BD5C-4AE78CC99FEF}" presName="parentText" presStyleLbl="node1" presStyleIdx="3" presStyleCnt="5">
        <dgm:presLayoutVars>
          <dgm:chMax val="0"/>
          <dgm:bulletEnabled val="1"/>
        </dgm:presLayoutVars>
      </dgm:prSet>
      <dgm:spPr/>
    </dgm:pt>
    <dgm:pt modelId="{E06D8026-9E59-46C5-BD52-390EF933CA64}" type="pres">
      <dgm:prSet presAssocID="{321BF935-06EE-4159-B9C4-3AA8D9F69AA1}" presName="spacer" presStyleCnt="0"/>
      <dgm:spPr/>
    </dgm:pt>
    <dgm:pt modelId="{F94A600E-4BDF-4D62-BA2F-1FA777913C1B}" type="pres">
      <dgm:prSet presAssocID="{8ABE9EEE-7588-402F-8A6F-8C560BF6EFA7}" presName="parentText" presStyleLbl="node1" presStyleIdx="4" presStyleCnt="5">
        <dgm:presLayoutVars>
          <dgm:chMax val="0"/>
          <dgm:bulletEnabled val="1"/>
        </dgm:presLayoutVars>
      </dgm:prSet>
      <dgm:spPr/>
    </dgm:pt>
  </dgm:ptLst>
  <dgm:cxnLst>
    <dgm:cxn modelId="{5DF49709-CC81-4287-907B-FAB7907B4D77}" type="presOf" srcId="{FE5E3898-6D36-418F-B871-2D23BCE15260}" destId="{01B9A811-55C3-4A74-B4F2-78B4B76862E4}" srcOrd="0" destOrd="0" presId="urn:microsoft.com/office/officeart/2005/8/layout/vList2"/>
    <dgm:cxn modelId="{40EF3A0C-A73E-425D-8F75-DA41A663005A}" type="presOf" srcId="{BC5E6660-4A95-471E-A195-F282C1C67A13}" destId="{DBDFF409-E5A4-44C9-A30B-B0639677E6C5}" srcOrd="0" destOrd="0" presId="urn:microsoft.com/office/officeart/2005/8/layout/vList2"/>
    <dgm:cxn modelId="{9456D40C-5A92-4B62-9EE4-FA11D5CD928E}" type="presOf" srcId="{7DB823B5-B72C-4D63-9278-B25E782B1D65}" destId="{0F23D16C-DF16-4F08-B53B-B779AC1C0DE9}" srcOrd="0" destOrd="0" presId="urn:microsoft.com/office/officeart/2005/8/layout/vList2"/>
    <dgm:cxn modelId="{EA01BB14-791E-4F7F-9704-0078C407C662}" srcId="{FE5E3898-6D36-418F-B871-2D23BCE15260}" destId="{7DB823B5-B72C-4D63-9278-B25E782B1D65}" srcOrd="0" destOrd="0" parTransId="{FC634CA5-03EF-4C21-AAEE-E4A72DD8D970}" sibTransId="{CEA4C4A8-BF04-4B92-827E-EC76B6748E10}"/>
    <dgm:cxn modelId="{83C59454-72A8-4312-87F9-73BEE0CEE8E4}" srcId="{FE5E3898-6D36-418F-B871-2D23BCE15260}" destId="{8ABE9EEE-7588-402F-8A6F-8C560BF6EFA7}" srcOrd="4" destOrd="0" parTransId="{AE7A4A61-A0B0-4DBA-9D62-FC11A1FAE0FA}" sibTransId="{D05E4FCF-4D21-4425-BBDF-76D57D35C9C1}"/>
    <dgm:cxn modelId="{9E4C3689-85B5-4168-AB92-E3E64A3686F1}" srcId="{FE5E3898-6D36-418F-B871-2D23BCE15260}" destId="{F6042B27-65C0-4A40-BD5C-4AE78CC99FEF}" srcOrd="3" destOrd="0" parTransId="{4C803DF8-B692-4671-A243-667FDC397EB2}" sibTransId="{321BF935-06EE-4159-B9C4-3AA8D9F69AA1}"/>
    <dgm:cxn modelId="{D17D439A-AB29-4CF8-BA2F-894118E49064}" type="presOf" srcId="{F6042B27-65C0-4A40-BD5C-4AE78CC99FEF}" destId="{5D2F0346-D96A-41CC-A724-A712020A5265}" srcOrd="0" destOrd="0" presId="urn:microsoft.com/office/officeart/2005/8/layout/vList2"/>
    <dgm:cxn modelId="{FE3304C2-2D0B-424F-989F-ACA0D702D8A7}" type="presOf" srcId="{8ABE9EEE-7588-402F-8A6F-8C560BF6EFA7}" destId="{F94A600E-4BDF-4D62-BA2F-1FA777913C1B}" srcOrd="0" destOrd="0" presId="urn:microsoft.com/office/officeart/2005/8/layout/vList2"/>
    <dgm:cxn modelId="{9C3E54DF-C015-4883-9B5C-1FD47CBA24E0}" type="presOf" srcId="{D6DC8F68-F369-4C0F-A578-358941E85BE8}" destId="{D1C7D5CA-04AC-4FF4-975F-AEB06098F711}" srcOrd="0" destOrd="0" presId="urn:microsoft.com/office/officeart/2005/8/layout/vList2"/>
    <dgm:cxn modelId="{87F5ECE5-473A-45E1-8AEE-51F6DC0FFC4B}" srcId="{FE5E3898-6D36-418F-B871-2D23BCE15260}" destId="{BC5E6660-4A95-471E-A195-F282C1C67A13}" srcOrd="1" destOrd="0" parTransId="{01CE3861-BC4C-4CC6-A9A5-E6474ABC6B30}" sibTransId="{96BB4371-8E62-4F2A-BBD9-C55ACF3CBB51}"/>
    <dgm:cxn modelId="{A5778BF1-EAC9-4A49-B01A-165BD3AB4BD1}" srcId="{FE5E3898-6D36-418F-B871-2D23BCE15260}" destId="{D6DC8F68-F369-4C0F-A578-358941E85BE8}" srcOrd="2" destOrd="0" parTransId="{8136EF69-8735-405D-B6D5-EF49345DC69C}" sibTransId="{080F6AC8-EC22-4157-9C9B-D1651D6667B0}"/>
    <dgm:cxn modelId="{55E71744-8336-400B-9C4F-EEB0AC2D1BFE}" type="presParOf" srcId="{01B9A811-55C3-4A74-B4F2-78B4B76862E4}" destId="{0F23D16C-DF16-4F08-B53B-B779AC1C0DE9}" srcOrd="0" destOrd="0" presId="urn:microsoft.com/office/officeart/2005/8/layout/vList2"/>
    <dgm:cxn modelId="{412AD9C2-DFDF-4D5E-9E15-FEFDFFA8CC10}" type="presParOf" srcId="{01B9A811-55C3-4A74-B4F2-78B4B76862E4}" destId="{037913E8-1BC7-44EE-BEB4-D89107E56D4A}" srcOrd="1" destOrd="0" presId="urn:microsoft.com/office/officeart/2005/8/layout/vList2"/>
    <dgm:cxn modelId="{1D3AC1A6-CE8E-4852-8183-0948114BDC7C}" type="presParOf" srcId="{01B9A811-55C3-4A74-B4F2-78B4B76862E4}" destId="{DBDFF409-E5A4-44C9-A30B-B0639677E6C5}" srcOrd="2" destOrd="0" presId="urn:microsoft.com/office/officeart/2005/8/layout/vList2"/>
    <dgm:cxn modelId="{F00EC8B4-F932-44FA-9E7B-4E73DB7F11DF}" type="presParOf" srcId="{01B9A811-55C3-4A74-B4F2-78B4B76862E4}" destId="{1B1B99E6-9DDB-43E0-9C0A-D9611B425880}" srcOrd="3" destOrd="0" presId="urn:microsoft.com/office/officeart/2005/8/layout/vList2"/>
    <dgm:cxn modelId="{DCD405F1-13F5-4AEA-9C6B-F83E69E7C7B0}" type="presParOf" srcId="{01B9A811-55C3-4A74-B4F2-78B4B76862E4}" destId="{D1C7D5CA-04AC-4FF4-975F-AEB06098F711}" srcOrd="4" destOrd="0" presId="urn:microsoft.com/office/officeart/2005/8/layout/vList2"/>
    <dgm:cxn modelId="{EB0FBDBA-B89E-4CC7-98B3-FDE0CDFDB81B}" type="presParOf" srcId="{01B9A811-55C3-4A74-B4F2-78B4B76862E4}" destId="{29067A75-6B87-4B0D-BBFB-E9A89CF303E9}" srcOrd="5" destOrd="0" presId="urn:microsoft.com/office/officeart/2005/8/layout/vList2"/>
    <dgm:cxn modelId="{9AB2D95B-32EB-4087-9C52-EB3677E81FF8}" type="presParOf" srcId="{01B9A811-55C3-4A74-B4F2-78B4B76862E4}" destId="{5D2F0346-D96A-41CC-A724-A712020A5265}" srcOrd="6" destOrd="0" presId="urn:microsoft.com/office/officeart/2005/8/layout/vList2"/>
    <dgm:cxn modelId="{FE323572-DE72-41DB-96BB-869B92CF9BD5}" type="presParOf" srcId="{01B9A811-55C3-4A74-B4F2-78B4B76862E4}" destId="{E06D8026-9E59-46C5-BD52-390EF933CA64}" srcOrd="7" destOrd="0" presId="urn:microsoft.com/office/officeart/2005/8/layout/vList2"/>
    <dgm:cxn modelId="{A335FCBB-0440-4BF7-891B-BC4D30B98F2E}" type="presParOf" srcId="{01B9A811-55C3-4A74-B4F2-78B4B76862E4}" destId="{F94A600E-4BDF-4D62-BA2F-1FA777913C1B}"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40A8B7-4900-46AD-897B-DAAF7692FAEB}">
      <dsp:nvSpPr>
        <dsp:cNvPr id="0" name=""/>
        <dsp:cNvSpPr/>
      </dsp:nvSpPr>
      <dsp:spPr>
        <a:xfrm>
          <a:off x="0" y="1912"/>
          <a:ext cx="10801350" cy="969407"/>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2A8465-0C4A-4F5A-BF2C-368B85B056B1}">
      <dsp:nvSpPr>
        <dsp:cNvPr id="0" name=""/>
        <dsp:cNvSpPr/>
      </dsp:nvSpPr>
      <dsp:spPr>
        <a:xfrm>
          <a:off x="293245" y="220029"/>
          <a:ext cx="533174" cy="53317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6024BFA-56D7-461A-A23B-47B2AC04FD18}">
      <dsp:nvSpPr>
        <dsp:cNvPr id="0" name=""/>
        <dsp:cNvSpPr/>
      </dsp:nvSpPr>
      <dsp:spPr>
        <a:xfrm>
          <a:off x="1119665" y="1912"/>
          <a:ext cx="9681684" cy="9694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96" tIns="102596" rIns="102596" bIns="102596" numCol="1" spcCol="1270" anchor="ctr" anchorCtr="0">
          <a:noAutofit/>
        </a:bodyPr>
        <a:lstStyle/>
        <a:p>
          <a:pPr marL="0" lvl="0" indent="0" algn="l" defTabSz="844550">
            <a:lnSpc>
              <a:spcPct val="90000"/>
            </a:lnSpc>
            <a:spcBef>
              <a:spcPct val="0"/>
            </a:spcBef>
            <a:spcAft>
              <a:spcPct val="35000"/>
            </a:spcAft>
            <a:buNone/>
          </a:pPr>
          <a:r>
            <a:rPr lang="en-AU" sz="1900" kern="1200"/>
            <a:t>TensorFlow – a popular tool that offers easy model development using high-level APIs, support for parallel neural network training, and extensive community support</a:t>
          </a:r>
          <a:endParaRPr lang="en-US" sz="1900" kern="1200"/>
        </a:p>
      </dsp:txBody>
      <dsp:txXfrm>
        <a:off x="1119665" y="1912"/>
        <a:ext cx="9681684" cy="969407"/>
      </dsp:txXfrm>
    </dsp:sp>
    <dsp:sp modelId="{E040928D-FF5E-4C3E-8C1B-55F1D167D1D8}">
      <dsp:nvSpPr>
        <dsp:cNvPr id="0" name=""/>
        <dsp:cNvSpPr/>
      </dsp:nvSpPr>
      <dsp:spPr>
        <a:xfrm>
          <a:off x="0" y="1213672"/>
          <a:ext cx="10801350" cy="969407"/>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DA09A9-7A73-4C71-9F66-22651DE53ECB}">
      <dsp:nvSpPr>
        <dsp:cNvPr id="0" name=""/>
        <dsp:cNvSpPr/>
      </dsp:nvSpPr>
      <dsp:spPr>
        <a:xfrm>
          <a:off x="293245" y="1431789"/>
          <a:ext cx="533174" cy="53317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BE1D7AF-0476-41FE-A64D-EEE3ADF2C517}">
      <dsp:nvSpPr>
        <dsp:cNvPr id="0" name=""/>
        <dsp:cNvSpPr/>
      </dsp:nvSpPr>
      <dsp:spPr>
        <a:xfrm>
          <a:off x="1119665" y="1213672"/>
          <a:ext cx="9681684" cy="9694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96" tIns="102596" rIns="102596" bIns="102596" numCol="1" spcCol="1270" anchor="ctr" anchorCtr="0">
          <a:noAutofit/>
        </a:bodyPr>
        <a:lstStyle/>
        <a:p>
          <a:pPr marL="0" lvl="0" indent="0" algn="l" defTabSz="844550">
            <a:lnSpc>
              <a:spcPct val="90000"/>
            </a:lnSpc>
            <a:spcBef>
              <a:spcPct val="0"/>
            </a:spcBef>
            <a:spcAft>
              <a:spcPct val="35000"/>
            </a:spcAft>
            <a:buNone/>
          </a:pPr>
          <a:r>
            <a:rPr lang="en-AU" sz="1900" kern="1200"/>
            <a:t>PyTorch – a tool used in the development of machine learning applications for creating deep models, productizing them, and training them</a:t>
          </a:r>
          <a:endParaRPr lang="en-US" sz="1900" kern="1200"/>
        </a:p>
      </dsp:txBody>
      <dsp:txXfrm>
        <a:off x="1119665" y="1213672"/>
        <a:ext cx="9681684" cy="969407"/>
      </dsp:txXfrm>
    </dsp:sp>
    <dsp:sp modelId="{50ED47AA-2F66-4436-955E-3041D39525F4}">
      <dsp:nvSpPr>
        <dsp:cNvPr id="0" name=""/>
        <dsp:cNvSpPr/>
      </dsp:nvSpPr>
      <dsp:spPr>
        <a:xfrm>
          <a:off x="0" y="2425431"/>
          <a:ext cx="10801350" cy="969407"/>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02B934B-E1A4-405C-9B7E-C2AEE891B3B0}">
      <dsp:nvSpPr>
        <dsp:cNvPr id="0" name=""/>
        <dsp:cNvSpPr/>
      </dsp:nvSpPr>
      <dsp:spPr>
        <a:xfrm>
          <a:off x="293245" y="2643548"/>
          <a:ext cx="533174" cy="53317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E6929FA-661D-4C82-85E6-6DDB7A972B23}">
      <dsp:nvSpPr>
        <dsp:cNvPr id="0" name=""/>
        <dsp:cNvSpPr/>
      </dsp:nvSpPr>
      <dsp:spPr>
        <a:xfrm>
          <a:off x="1119665" y="2425431"/>
          <a:ext cx="9681684" cy="9694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96" tIns="102596" rIns="102596" bIns="102596" numCol="1" spcCol="1270" anchor="ctr" anchorCtr="0">
          <a:noAutofit/>
        </a:bodyPr>
        <a:lstStyle/>
        <a:p>
          <a:pPr marL="0" lvl="0" indent="0" algn="l" defTabSz="844550">
            <a:lnSpc>
              <a:spcPct val="90000"/>
            </a:lnSpc>
            <a:spcBef>
              <a:spcPct val="0"/>
            </a:spcBef>
            <a:spcAft>
              <a:spcPct val="35000"/>
            </a:spcAft>
            <a:buNone/>
          </a:pPr>
          <a:r>
            <a:rPr lang="en-AU" sz="1900" kern="1200"/>
            <a:t>Scikit-Learn – an open-source Python library that offers a variety of machine learning algorithms, pre-processing techniques, cross-validation, and visualization methods</a:t>
          </a:r>
          <a:endParaRPr lang="en-US" sz="1900" kern="1200"/>
        </a:p>
      </dsp:txBody>
      <dsp:txXfrm>
        <a:off x="1119665" y="2425431"/>
        <a:ext cx="9681684" cy="969407"/>
      </dsp:txXfrm>
    </dsp:sp>
    <dsp:sp modelId="{C7B54965-059D-4E41-AC7F-E12A6DC7B128}">
      <dsp:nvSpPr>
        <dsp:cNvPr id="0" name=""/>
        <dsp:cNvSpPr/>
      </dsp:nvSpPr>
      <dsp:spPr>
        <a:xfrm>
          <a:off x="0" y="3637191"/>
          <a:ext cx="10801350" cy="969407"/>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B70B72B-49C6-41B8-9B21-B6F209375954}">
      <dsp:nvSpPr>
        <dsp:cNvPr id="0" name=""/>
        <dsp:cNvSpPr/>
      </dsp:nvSpPr>
      <dsp:spPr>
        <a:xfrm>
          <a:off x="293245" y="3855308"/>
          <a:ext cx="533174" cy="53317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AF57CD-DB81-4ECC-A89C-9F5F550BD875}">
      <dsp:nvSpPr>
        <dsp:cNvPr id="0" name=""/>
        <dsp:cNvSpPr/>
      </dsp:nvSpPr>
      <dsp:spPr>
        <a:xfrm>
          <a:off x="1119665" y="3637191"/>
          <a:ext cx="9681684" cy="9694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96" tIns="102596" rIns="102596" bIns="102596" numCol="1" spcCol="1270" anchor="ctr" anchorCtr="0">
          <a:noAutofit/>
        </a:bodyPr>
        <a:lstStyle/>
        <a:p>
          <a:pPr marL="0" lvl="0" indent="0" algn="l" defTabSz="844550">
            <a:lnSpc>
              <a:spcPct val="90000"/>
            </a:lnSpc>
            <a:spcBef>
              <a:spcPct val="0"/>
            </a:spcBef>
            <a:spcAft>
              <a:spcPct val="35000"/>
            </a:spcAft>
            <a:buNone/>
          </a:pPr>
          <a:r>
            <a:rPr lang="en-AU" sz="1900" kern="1200"/>
            <a:t>Google TensorFlow – a popular open-source machine learning framework developed by Google</a:t>
          </a:r>
          <a:endParaRPr lang="en-US" sz="1900" kern="1200"/>
        </a:p>
      </dsp:txBody>
      <dsp:txXfrm>
        <a:off x="1119665" y="3637191"/>
        <a:ext cx="9681684" cy="9694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23D16C-DF16-4F08-B53B-B779AC1C0DE9}">
      <dsp:nvSpPr>
        <dsp:cNvPr id="0" name=""/>
        <dsp:cNvSpPr/>
      </dsp:nvSpPr>
      <dsp:spPr>
        <a:xfrm>
          <a:off x="0" y="9152"/>
          <a:ext cx="9577388" cy="842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AU" sz="3600" kern="1200"/>
            <a:t>Student Staff Partnership</a:t>
          </a:r>
        </a:p>
      </dsp:txBody>
      <dsp:txXfrm>
        <a:off x="41123" y="50275"/>
        <a:ext cx="9495142" cy="760154"/>
      </dsp:txXfrm>
    </dsp:sp>
    <dsp:sp modelId="{DBDFF409-E5A4-44C9-A30B-B0639677E6C5}">
      <dsp:nvSpPr>
        <dsp:cNvPr id="0" name=""/>
        <dsp:cNvSpPr/>
      </dsp:nvSpPr>
      <dsp:spPr>
        <a:xfrm>
          <a:off x="0" y="955232"/>
          <a:ext cx="9577388" cy="842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AU" sz="3600" kern="1200"/>
            <a:t>Statistics with Python Seminar</a:t>
          </a:r>
        </a:p>
      </dsp:txBody>
      <dsp:txXfrm>
        <a:off x="41123" y="996355"/>
        <a:ext cx="9495142" cy="760154"/>
      </dsp:txXfrm>
    </dsp:sp>
    <dsp:sp modelId="{D1C7D5CA-04AC-4FF4-975F-AEB06098F711}">
      <dsp:nvSpPr>
        <dsp:cNvPr id="0" name=""/>
        <dsp:cNvSpPr/>
      </dsp:nvSpPr>
      <dsp:spPr>
        <a:xfrm>
          <a:off x="0" y="1901312"/>
          <a:ext cx="9577388" cy="842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AU" sz="3600" kern="1200"/>
            <a:t>Statistics Network</a:t>
          </a:r>
        </a:p>
      </dsp:txBody>
      <dsp:txXfrm>
        <a:off x="41123" y="1942435"/>
        <a:ext cx="9495142" cy="760154"/>
      </dsp:txXfrm>
    </dsp:sp>
    <dsp:sp modelId="{5D2F0346-D96A-41CC-A724-A712020A5265}">
      <dsp:nvSpPr>
        <dsp:cNvPr id="0" name=""/>
        <dsp:cNvSpPr/>
      </dsp:nvSpPr>
      <dsp:spPr>
        <a:xfrm>
          <a:off x="0" y="2847392"/>
          <a:ext cx="9577388" cy="842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AU" sz="3600" kern="1200"/>
            <a:t>Online resources</a:t>
          </a:r>
        </a:p>
      </dsp:txBody>
      <dsp:txXfrm>
        <a:off x="41123" y="2888515"/>
        <a:ext cx="9495142" cy="760154"/>
      </dsp:txXfrm>
    </dsp:sp>
    <dsp:sp modelId="{F94A600E-4BDF-4D62-BA2F-1FA777913C1B}">
      <dsp:nvSpPr>
        <dsp:cNvPr id="0" name=""/>
        <dsp:cNvSpPr/>
      </dsp:nvSpPr>
      <dsp:spPr>
        <a:xfrm>
          <a:off x="0" y="3793472"/>
          <a:ext cx="9577388" cy="842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AU" sz="3600" kern="1200"/>
            <a:t>Library training</a:t>
          </a:r>
        </a:p>
      </dsp:txBody>
      <dsp:txXfrm>
        <a:off x="41123" y="3834595"/>
        <a:ext cx="9495142" cy="76015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412A36AD-C140-47B5-A0AA-2808AF1C1C9D}" type="datetimeFigureOut">
              <a:rPr lang="en-AU" smtClean="0"/>
              <a:t>23/5/2024</a:t>
            </a:fld>
            <a:endParaRPr lang="en-AU"/>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36A420D9-E2BA-4BD5-B845-F55DFC0118AC}" type="slidenum">
              <a:rPr lang="en-AU" smtClean="0"/>
              <a:t>‹#›</a:t>
            </a:fld>
            <a:endParaRPr lang="en-AU"/>
          </a:p>
        </p:txBody>
      </p:sp>
    </p:spTree>
    <p:extLst>
      <p:ext uri="{BB962C8B-B14F-4D97-AF65-F5344CB8AC3E}">
        <p14:creationId xmlns:p14="http://schemas.microsoft.com/office/powerpoint/2010/main" val="268497846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gif>
</file>

<file path=ppt/media/image27.gif>
</file>

<file path=ppt/media/image28.png>
</file>

<file path=ppt/media/image29.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2763829E-EB69-4A98-9D54-8D6822520B27}" type="datetimeFigureOut">
              <a:rPr lang="en-AU" smtClean="0"/>
              <a:t>23/5/2024</a:t>
            </a:fld>
            <a:endParaRPr lang="en-AU"/>
          </a:p>
        </p:txBody>
      </p:sp>
      <p:sp>
        <p:nvSpPr>
          <p:cNvPr id="4" name="Slide Image Placeholder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0EF05BAA-92F6-4DEA-A832-E4B15A2F525C}" type="slidenum">
              <a:rPr lang="en-AU" smtClean="0"/>
              <a:t>‹#›</a:t>
            </a:fld>
            <a:endParaRPr lang="en-AU"/>
          </a:p>
        </p:txBody>
      </p:sp>
    </p:spTree>
    <p:extLst>
      <p:ext uri="{BB962C8B-B14F-4D97-AF65-F5344CB8AC3E}">
        <p14:creationId xmlns:p14="http://schemas.microsoft.com/office/powerpoint/2010/main" val="2039978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F05BAA-92F6-4DEA-A832-E4B15A2F525C}" type="slidenum">
              <a:rPr lang="en-AU" smtClean="0"/>
              <a:t>2</a:t>
            </a:fld>
            <a:endParaRPr lang="en-AU"/>
          </a:p>
        </p:txBody>
      </p:sp>
    </p:spTree>
    <p:extLst>
      <p:ext uri="{BB962C8B-B14F-4D97-AF65-F5344CB8AC3E}">
        <p14:creationId xmlns:p14="http://schemas.microsoft.com/office/powerpoint/2010/main" val="21003658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0EF05BAA-92F6-4DEA-A832-E4B15A2F525C}" type="slidenum">
              <a:rPr lang="en-AU" smtClean="0"/>
              <a:t>13</a:t>
            </a:fld>
            <a:endParaRPr lang="en-AU"/>
          </a:p>
        </p:txBody>
      </p:sp>
    </p:spTree>
    <p:extLst>
      <p:ext uri="{BB962C8B-B14F-4D97-AF65-F5344CB8AC3E}">
        <p14:creationId xmlns:p14="http://schemas.microsoft.com/office/powerpoint/2010/main" val="35200687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0EF05BAA-92F6-4DEA-A832-E4B15A2F525C}" type="slidenum">
              <a:rPr lang="en-AU" smtClean="0"/>
              <a:t>14</a:t>
            </a:fld>
            <a:endParaRPr lang="en-AU"/>
          </a:p>
        </p:txBody>
      </p:sp>
    </p:spTree>
    <p:extLst>
      <p:ext uri="{BB962C8B-B14F-4D97-AF65-F5344CB8AC3E}">
        <p14:creationId xmlns:p14="http://schemas.microsoft.com/office/powerpoint/2010/main" val="25091858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AU" b="1" i="0" dirty="0">
                <a:solidFill>
                  <a:srgbClr val="0D0D0D"/>
                </a:solidFill>
                <a:effectLst/>
                <a:highlight>
                  <a:srgbClr val="FFFFFF"/>
                </a:highlight>
                <a:latin typeface="Söhne"/>
              </a:rPr>
              <a:t>Answer:</a:t>
            </a:r>
            <a:endParaRPr lang="en-AU" b="0" i="0" dirty="0">
              <a:solidFill>
                <a:srgbClr val="0D0D0D"/>
              </a:solidFill>
              <a:effectLst/>
              <a:highlight>
                <a:srgbClr val="FFFFFF"/>
              </a:highlight>
              <a:latin typeface="Söhne"/>
            </a:endParaRPr>
          </a:p>
          <a:p>
            <a:pPr algn="l">
              <a:buFont typeface="Arial" panose="020B0604020202020204" pitchFamily="34" charset="0"/>
              <a:buChar char="•"/>
            </a:pPr>
            <a:r>
              <a:rPr lang="en-AU" b="0" i="0" dirty="0">
                <a:solidFill>
                  <a:srgbClr val="0D0D0D"/>
                </a:solidFill>
                <a:effectLst/>
                <a:highlight>
                  <a:srgbClr val="FFFFFF"/>
                </a:highlight>
                <a:latin typeface="Söhne"/>
              </a:rPr>
              <a:t>What do you want the machine learning system to do? </a:t>
            </a:r>
          </a:p>
          <a:p>
            <a:pPr algn="l">
              <a:buFont typeface="Arial" panose="020B0604020202020204" pitchFamily="34" charset="0"/>
              <a:buChar char="•"/>
            </a:pPr>
            <a:r>
              <a:rPr lang="en-AU" b="0" i="0" dirty="0">
                <a:solidFill>
                  <a:srgbClr val="0D0D0D"/>
                </a:solidFill>
                <a:effectLst/>
                <a:highlight>
                  <a:srgbClr val="FFFFFF"/>
                </a:highlight>
                <a:latin typeface="Söhne"/>
              </a:rPr>
              <a:t> A) Identify natural clusters or dimensions in the data.</a:t>
            </a:r>
          </a:p>
          <a:p>
            <a:pPr algn="l">
              <a:buFont typeface="Arial" panose="020B0604020202020204" pitchFamily="34" charset="0"/>
              <a:buChar char="•"/>
            </a:pPr>
            <a:r>
              <a:rPr lang="en-AU" b="0" i="0" dirty="0">
                <a:solidFill>
                  <a:srgbClr val="0D0D0D"/>
                </a:solidFill>
                <a:effectLst/>
                <a:highlight>
                  <a:srgbClr val="FFFFFF"/>
                </a:highlight>
                <a:latin typeface="Söhne"/>
              </a:rPr>
              <a:t>Type of learning: 1. Unsupervised Learning</a:t>
            </a:r>
          </a:p>
          <a:p>
            <a:endParaRPr lang="en-AU" dirty="0"/>
          </a:p>
        </p:txBody>
      </p:sp>
      <p:sp>
        <p:nvSpPr>
          <p:cNvPr id="4" name="Slide Number Placeholder 3"/>
          <p:cNvSpPr>
            <a:spLocks noGrp="1"/>
          </p:cNvSpPr>
          <p:nvPr>
            <p:ph type="sldNum" sz="quarter" idx="5"/>
          </p:nvPr>
        </p:nvSpPr>
        <p:spPr/>
        <p:txBody>
          <a:bodyPr/>
          <a:lstStyle/>
          <a:p>
            <a:fld id="{0EF05BAA-92F6-4DEA-A832-E4B15A2F525C}" type="slidenum">
              <a:rPr lang="en-AU" smtClean="0"/>
              <a:t>17</a:t>
            </a:fld>
            <a:endParaRPr lang="en-AU"/>
          </a:p>
        </p:txBody>
      </p:sp>
    </p:spTree>
    <p:extLst>
      <p:ext uri="{BB962C8B-B14F-4D97-AF65-F5344CB8AC3E}">
        <p14:creationId xmlns:p14="http://schemas.microsoft.com/office/powerpoint/2010/main" val="36264987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AU" b="1" i="0" dirty="0">
                <a:solidFill>
                  <a:srgbClr val="0D0D0D"/>
                </a:solidFill>
                <a:effectLst/>
                <a:highlight>
                  <a:srgbClr val="FFFFFF"/>
                </a:highlight>
                <a:latin typeface="Söhne"/>
              </a:rPr>
              <a:t>Answer:</a:t>
            </a:r>
            <a:endParaRPr lang="en-AU" b="0" i="0" dirty="0">
              <a:solidFill>
                <a:srgbClr val="0D0D0D"/>
              </a:solidFill>
              <a:effectLst/>
              <a:highlight>
                <a:srgbClr val="FFFFFF"/>
              </a:highlight>
              <a:latin typeface="Söhne"/>
            </a:endParaRPr>
          </a:p>
          <a:p>
            <a:pPr algn="l">
              <a:buFont typeface="Arial" panose="020B0604020202020204" pitchFamily="34" charset="0"/>
              <a:buChar char="•"/>
            </a:pPr>
            <a:r>
              <a:rPr lang="en-AU" b="0" i="0" dirty="0">
                <a:solidFill>
                  <a:srgbClr val="0D0D0D"/>
                </a:solidFill>
                <a:effectLst/>
                <a:highlight>
                  <a:srgbClr val="FFFFFF"/>
                </a:highlight>
                <a:latin typeface="Söhne"/>
              </a:rPr>
              <a:t>What do you want the machine learning system to do? Learn what actions to take in different situations.</a:t>
            </a:r>
          </a:p>
          <a:p>
            <a:pPr algn="l">
              <a:buFont typeface="Arial" panose="020B0604020202020204" pitchFamily="34" charset="0"/>
              <a:buChar char="•"/>
            </a:pPr>
            <a:r>
              <a:rPr lang="en-AU" b="0" i="0" dirty="0">
                <a:solidFill>
                  <a:srgbClr val="0D0D0D"/>
                </a:solidFill>
                <a:effectLst/>
                <a:highlight>
                  <a:srgbClr val="FFFFFF"/>
                </a:highlight>
                <a:latin typeface="Söhne"/>
              </a:rPr>
              <a:t>Could a knowledgeable human decide what actions to take based on the data you have about the situation? Yes</a:t>
            </a:r>
          </a:p>
          <a:p>
            <a:pPr algn="l">
              <a:buFont typeface="Arial" panose="020B0604020202020204" pitchFamily="34" charset="0"/>
              <a:buChar char="•"/>
            </a:pPr>
            <a:r>
              <a:rPr lang="en-AU" b="0" i="0" dirty="0">
                <a:solidFill>
                  <a:srgbClr val="0D0D0D"/>
                </a:solidFill>
                <a:effectLst/>
                <a:highlight>
                  <a:srgbClr val="FFFFFF"/>
                </a:highlight>
                <a:latin typeface="Söhne"/>
              </a:rPr>
              <a:t>Type of learning: 2. Supervised Learning</a:t>
            </a:r>
          </a:p>
        </p:txBody>
      </p:sp>
      <p:sp>
        <p:nvSpPr>
          <p:cNvPr id="4" name="Slide Number Placeholder 3"/>
          <p:cNvSpPr>
            <a:spLocks noGrp="1"/>
          </p:cNvSpPr>
          <p:nvPr>
            <p:ph type="sldNum" sz="quarter" idx="5"/>
          </p:nvPr>
        </p:nvSpPr>
        <p:spPr/>
        <p:txBody>
          <a:bodyPr/>
          <a:lstStyle/>
          <a:p>
            <a:fld id="{0EF05BAA-92F6-4DEA-A832-E4B15A2F525C}" type="slidenum">
              <a:rPr lang="en-AU" smtClean="0"/>
              <a:t>18</a:t>
            </a:fld>
            <a:endParaRPr lang="en-AU"/>
          </a:p>
        </p:txBody>
      </p:sp>
    </p:spTree>
    <p:extLst>
      <p:ext uri="{BB962C8B-B14F-4D97-AF65-F5344CB8AC3E}">
        <p14:creationId xmlns:p14="http://schemas.microsoft.com/office/powerpoint/2010/main" val="6698199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dirty="0">
                <a:solidFill>
                  <a:srgbClr val="ECECEC"/>
                </a:solidFill>
                <a:effectLst/>
                <a:highlight>
                  <a:srgbClr val="212121"/>
                </a:highlight>
                <a:latin typeface="ui-sans-serif"/>
              </a:rPr>
              <a:t>Answer:</a:t>
            </a:r>
          </a:p>
          <a:p>
            <a:pPr algn="l">
              <a:buFont typeface="Arial" panose="020B0604020202020204" pitchFamily="34" charset="0"/>
              <a:buChar char="•"/>
            </a:pPr>
            <a:r>
              <a:rPr lang="en-GB" b="0" i="0" dirty="0">
                <a:solidFill>
                  <a:srgbClr val="ECECEC"/>
                </a:solidFill>
                <a:effectLst/>
                <a:highlight>
                  <a:srgbClr val="212121"/>
                </a:highlight>
                <a:latin typeface="ui-sans-serif"/>
              </a:rPr>
              <a:t>B) Learn what actions to take in different situations.</a:t>
            </a:r>
          </a:p>
          <a:p>
            <a:pPr marL="742950" lvl="1" indent="-285750" algn="l">
              <a:buFont typeface="Arial" panose="020B0604020202020204" pitchFamily="34" charset="0"/>
              <a:buChar char="•"/>
            </a:pPr>
            <a:r>
              <a:rPr lang="en-GB" b="0" i="0" dirty="0">
                <a:solidFill>
                  <a:srgbClr val="ECECEC"/>
                </a:solidFill>
                <a:effectLst/>
                <a:highlight>
                  <a:srgbClr val="212121"/>
                </a:highlight>
                <a:latin typeface="ui-sans-serif"/>
              </a:rPr>
              <a:t>Supervised Learning</a:t>
            </a:r>
          </a:p>
        </p:txBody>
      </p:sp>
      <p:sp>
        <p:nvSpPr>
          <p:cNvPr id="4" name="Slide Number Placeholder 3"/>
          <p:cNvSpPr>
            <a:spLocks noGrp="1"/>
          </p:cNvSpPr>
          <p:nvPr>
            <p:ph type="sldNum" sz="quarter" idx="5"/>
          </p:nvPr>
        </p:nvSpPr>
        <p:spPr/>
        <p:txBody>
          <a:bodyPr/>
          <a:lstStyle/>
          <a:p>
            <a:fld id="{0EF05BAA-92F6-4DEA-A832-E4B15A2F525C}" type="slidenum">
              <a:rPr lang="en-AU" smtClean="0"/>
              <a:t>19</a:t>
            </a:fld>
            <a:endParaRPr lang="en-AU"/>
          </a:p>
        </p:txBody>
      </p:sp>
    </p:spTree>
    <p:extLst>
      <p:ext uri="{BB962C8B-B14F-4D97-AF65-F5344CB8AC3E}">
        <p14:creationId xmlns:p14="http://schemas.microsoft.com/office/powerpoint/2010/main" val="24325076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dirty="0">
                <a:solidFill>
                  <a:srgbClr val="ECECEC"/>
                </a:solidFill>
                <a:effectLst/>
                <a:highlight>
                  <a:srgbClr val="212121"/>
                </a:highlight>
                <a:latin typeface="ui-sans-serif"/>
              </a:rPr>
              <a:t>Answer:</a:t>
            </a:r>
          </a:p>
          <a:p>
            <a:pPr algn="l">
              <a:buFont typeface="Arial" panose="020B0604020202020204" pitchFamily="34" charset="0"/>
              <a:buChar char="•"/>
            </a:pPr>
            <a:r>
              <a:rPr lang="en-GB" b="0" i="0" dirty="0">
                <a:solidFill>
                  <a:srgbClr val="ECECEC"/>
                </a:solidFill>
                <a:effectLst/>
                <a:highlight>
                  <a:srgbClr val="212121"/>
                </a:highlight>
                <a:latin typeface="ui-sans-serif"/>
              </a:rPr>
              <a:t>B) Learn what actions to take in different situations.</a:t>
            </a:r>
          </a:p>
          <a:p>
            <a:pPr marL="742950" lvl="1" indent="-285750" algn="l">
              <a:buFont typeface="Arial" panose="020B0604020202020204" pitchFamily="34" charset="0"/>
              <a:buChar char="•"/>
            </a:pPr>
            <a:r>
              <a:rPr lang="en-GB" b="0" i="0" dirty="0">
                <a:solidFill>
                  <a:srgbClr val="ECECEC"/>
                </a:solidFill>
                <a:effectLst/>
                <a:highlight>
                  <a:srgbClr val="212121"/>
                </a:highlight>
                <a:latin typeface="ui-sans-serif"/>
              </a:rPr>
              <a:t>Supervised Learning</a:t>
            </a:r>
          </a:p>
        </p:txBody>
      </p:sp>
      <p:sp>
        <p:nvSpPr>
          <p:cNvPr id="4" name="Slide Number Placeholder 3"/>
          <p:cNvSpPr>
            <a:spLocks noGrp="1"/>
          </p:cNvSpPr>
          <p:nvPr>
            <p:ph type="sldNum" sz="quarter" idx="5"/>
          </p:nvPr>
        </p:nvSpPr>
        <p:spPr/>
        <p:txBody>
          <a:bodyPr/>
          <a:lstStyle/>
          <a:p>
            <a:fld id="{0EF05BAA-92F6-4DEA-A832-E4B15A2F525C}" type="slidenum">
              <a:rPr lang="en-AU" smtClean="0"/>
              <a:t>20</a:t>
            </a:fld>
            <a:endParaRPr lang="en-AU"/>
          </a:p>
        </p:txBody>
      </p:sp>
    </p:spTree>
    <p:extLst>
      <p:ext uri="{BB962C8B-B14F-4D97-AF65-F5344CB8AC3E}">
        <p14:creationId xmlns:p14="http://schemas.microsoft.com/office/powerpoint/2010/main" val="2737183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0EF05BAA-92F6-4DEA-A832-E4B15A2F525C}" type="slidenum">
              <a:rPr lang="en-AU" smtClean="0"/>
              <a:t>3</a:t>
            </a:fld>
            <a:endParaRPr lang="en-AU"/>
          </a:p>
        </p:txBody>
      </p:sp>
    </p:spTree>
    <p:extLst>
      <p:ext uri="{BB962C8B-B14F-4D97-AF65-F5344CB8AC3E}">
        <p14:creationId xmlns:p14="http://schemas.microsoft.com/office/powerpoint/2010/main" val="2779997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0EF05BAA-92F6-4DEA-A832-E4B15A2F525C}" type="slidenum">
              <a:rPr lang="en-AU" smtClean="0"/>
              <a:t>4</a:t>
            </a:fld>
            <a:endParaRPr lang="en-AU"/>
          </a:p>
        </p:txBody>
      </p:sp>
    </p:spTree>
    <p:extLst>
      <p:ext uri="{BB962C8B-B14F-4D97-AF65-F5344CB8AC3E}">
        <p14:creationId xmlns:p14="http://schemas.microsoft.com/office/powerpoint/2010/main" val="2254799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0EF05BAA-92F6-4DEA-A832-E4B15A2F525C}" type="slidenum">
              <a:rPr lang="en-AU" smtClean="0"/>
              <a:t>5</a:t>
            </a:fld>
            <a:endParaRPr lang="en-AU"/>
          </a:p>
        </p:txBody>
      </p:sp>
    </p:spTree>
    <p:extLst>
      <p:ext uri="{BB962C8B-B14F-4D97-AF65-F5344CB8AC3E}">
        <p14:creationId xmlns:p14="http://schemas.microsoft.com/office/powerpoint/2010/main" val="3195696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0EF05BAA-92F6-4DEA-A832-E4B15A2F525C}" type="slidenum">
              <a:rPr lang="en-AU" smtClean="0"/>
              <a:t>6</a:t>
            </a:fld>
            <a:endParaRPr lang="en-AU"/>
          </a:p>
        </p:txBody>
      </p:sp>
    </p:spTree>
    <p:extLst>
      <p:ext uri="{BB962C8B-B14F-4D97-AF65-F5344CB8AC3E}">
        <p14:creationId xmlns:p14="http://schemas.microsoft.com/office/powerpoint/2010/main" val="30071579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0EF05BAA-92F6-4DEA-A832-E4B15A2F525C}" type="slidenum">
              <a:rPr lang="en-AU" smtClean="0"/>
              <a:t>9</a:t>
            </a:fld>
            <a:endParaRPr lang="en-AU"/>
          </a:p>
        </p:txBody>
      </p:sp>
    </p:spTree>
    <p:extLst>
      <p:ext uri="{BB962C8B-B14F-4D97-AF65-F5344CB8AC3E}">
        <p14:creationId xmlns:p14="http://schemas.microsoft.com/office/powerpoint/2010/main" val="33278426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0EF05BAA-92F6-4DEA-A832-E4B15A2F525C}" type="slidenum">
              <a:rPr lang="en-AU" smtClean="0"/>
              <a:t>10</a:t>
            </a:fld>
            <a:endParaRPr lang="en-AU"/>
          </a:p>
        </p:txBody>
      </p:sp>
    </p:spTree>
    <p:extLst>
      <p:ext uri="{BB962C8B-B14F-4D97-AF65-F5344CB8AC3E}">
        <p14:creationId xmlns:p14="http://schemas.microsoft.com/office/powerpoint/2010/main" val="2040725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0EF05BAA-92F6-4DEA-A832-E4B15A2F525C}" type="slidenum">
              <a:rPr lang="en-AU" smtClean="0"/>
              <a:t>11</a:t>
            </a:fld>
            <a:endParaRPr lang="en-AU"/>
          </a:p>
        </p:txBody>
      </p:sp>
    </p:spTree>
    <p:extLst>
      <p:ext uri="{BB962C8B-B14F-4D97-AF65-F5344CB8AC3E}">
        <p14:creationId xmlns:p14="http://schemas.microsoft.com/office/powerpoint/2010/main" val="21113351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0EF05BAA-92F6-4DEA-A832-E4B15A2F525C}" type="slidenum">
              <a:rPr lang="en-AU" smtClean="0"/>
              <a:t>12</a:t>
            </a:fld>
            <a:endParaRPr lang="en-AU"/>
          </a:p>
        </p:txBody>
      </p:sp>
    </p:spTree>
    <p:extLst>
      <p:ext uri="{BB962C8B-B14F-4D97-AF65-F5344CB8AC3E}">
        <p14:creationId xmlns:p14="http://schemas.microsoft.com/office/powerpoint/2010/main" val="40086303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5BEF6F-6263-4F8D-8EB5-8791451073CD}"/>
              </a:ext>
            </a:extLst>
          </p:cNvPr>
          <p:cNvSpPr/>
          <p:nvPr userDrawn="1"/>
        </p:nvSpPr>
        <p:spPr>
          <a:xfrm>
            <a:off x="0" y="0"/>
            <a:ext cx="12192000" cy="9288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5" name="Picture 4">
            <a:extLst>
              <a:ext uri="{FF2B5EF4-FFF2-40B4-BE49-F238E27FC236}">
                <a16:creationId xmlns:a16="http://schemas.microsoft.com/office/drawing/2014/main" id="{3F3E3223-6328-4488-8A5F-952E87A12E34}"/>
              </a:ext>
            </a:extLst>
          </p:cNvPr>
          <p:cNvPicPr>
            <a:picLocks noChangeAspect="1"/>
          </p:cNvPicPr>
          <p:nvPr userDrawn="1"/>
        </p:nvPicPr>
        <p:blipFill rotWithShape="1">
          <a:blip r:embed="rId2"/>
          <a:srcRect l="74412" t="80198" b="-1"/>
          <a:stretch/>
        </p:blipFill>
        <p:spPr>
          <a:xfrm>
            <a:off x="9852228" y="5499893"/>
            <a:ext cx="2339772" cy="1358107"/>
          </a:xfrm>
          <a:prstGeom prst="rect">
            <a:avLst/>
          </a:prstGeom>
          <a:ln>
            <a:noFill/>
          </a:ln>
        </p:spPr>
      </p:pic>
      <p:sp>
        <p:nvSpPr>
          <p:cNvPr id="2" name="Title 1"/>
          <p:cNvSpPr>
            <a:spLocks noGrp="1"/>
          </p:cNvSpPr>
          <p:nvPr>
            <p:ph type="title" hasCustomPrompt="1"/>
          </p:nvPr>
        </p:nvSpPr>
        <p:spPr>
          <a:xfrm>
            <a:off x="695325" y="1160745"/>
            <a:ext cx="10738247" cy="1296144"/>
          </a:xfrm>
        </p:spPr>
        <p:txBody>
          <a:bodyPr anchor="b">
            <a:noAutofit/>
          </a:bodyPr>
          <a:lstStyle>
            <a:lvl1pPr>
              <a:lnSpc>
                <a:spcPts val="5040"/>
              </a:lnSpc>
              <a:defRPr sz="4200">
                <a:solidFill>
                  <a:schemeClr val="accent1"/>
                </a:solidFill>
              </a:defRPr>
            </a:lvl1pPr>
          </a:lstStyle>
          <a:p>
            <a:r>
              <a:rPr lang="en-US"/>
              <a:t>[Title]</a:t>
            </a:r>
            <a:endParaRPr lang="en-AU"/>
          </a:p>
        </p:txBody>
      </p:sp>
      <p:sp>
        <p:nvSpPr>
          <p:cNvPr id="7" name="Text Placeholder 6"/>
          <p:cNvSpPr>
            <a:spLocks noGrp="1"/>
          </p:cNvSpPr>
          <p:nvPr>
            <p:ph type="body" sz="quarter" idx="10" hasCustomPrompt="1"/>
          </p:nvPr>
        </p:nvSpPr>
        <p:spPr>
          <a:xfrm>
            <a:off x="695298" y="2571294"/>
            <a:ext cx="10747200" cy="2675249"/>
          </a:xfrm>
          <a:prstGeom prst="rect">
            <a:avLst/>
          </a:prstGeom>
        </p:spPr>
        <p:txBody>
          <a:bodyPr>
            <a:normAutofit/>
          </a:bodyPr>
          <a:lstStyle>
            <a:lvl1pPr marL="0" indent="0">
              <a:lnSpc>
                <a:spcPts val="3240"/>
              </a:lnSpc>
              <a:buNone/>
              <a:defRPr sz="2700">
                <a:solidFill>
                  <a:schemeClr val="accent1"/>
                </a:solidFill>
              </a:defRPr>
            </a:lvl1pPr>
          </a:lstStyle>
          <a:p>
            <a:pPr lvl="0"/>
            <a:r>
              <a:rPr lang="en-US"/>
              <a:t>[Subtitle]</a:t>
            </a:r>
          </a:p>
        </p:txBody>
      </p:sp>
      <p:pic>
        <p:nvPicPr>
          <p:cNvPr id="9" name="Picture 8">
            <a:extLst>
              <a:ext uri="{FF2B5EF4-FFF2-40B4-BE49-F238E27FC236}">
                <a16:creationId xmlns:a16="http://schemas.microsoft.com/office/drawing/2014/main" id="{B3140420-5D32-4B9D-AAC5-EA821D594034}"/>
              </a:ext>
            </a:extLst>
          </p:cNvPr>
          <p:cNvPicPr>
            <a:picLocks noChangeAspect="1"/>
          </p:cNvPicPr>
          <p:nvPr userDrawn="1"/>
        </p:nvPicPr>
        <p:blipFill rotWithShape="1">
          <a:blip r:embed="rId2"/>
          <a:srcRect t="59270" r="70475" b="-1"/>
          <a:stretch/>
        </p:blipFill>
        <p:spPr>
          <a:xfrm>
            <a:off x="1" y="4064704"/>
            <a:ext cx="2699772" cy="2793299"/>
          </a:xfrm>
          <a:prstGeom prst="rect">
            <a:avLst/>
          </a:prstGeom>
          <a:ln>
            <a:noFill/>
          </a:ln>
        </p:spPr>
      </p:pic>
      <p:pic>
        <p:nvPicPr>
          <p:cNvPr id="10" name="Picture 9">
            <a:extLst>
              <a:ext uri="{FF2B5EF4-FFF2-40B4-BE49-F238E27FC236}">
                <a16:creationId xmlns:a16="http://schemas.microsoft.com/office/drawing/2014/main" id="{1A1484F3-3D7B-466C-B621-2369AAE0DB10}"/>
              </a:ext>
            </a:extLst>
          </p:cNvPr>
          <p:cNvPicPr>
            <a:picLocks noChangeAspect="1"/>
          </p:cNvPicPr>
          <p:nvPr userDrawn="1"/>
        </p:nvPicPr>
        <p:blipFill>
          <a:blip r:embed="rId3"/>
          <a:stretch>
            <a:fillRect/>
          </a:stretch>
        </p:blipFill>
        <p:spPr>
          <a:xfrm>
            <a:off x="695325" y="207631"/>
            <a:ext cx="3204000" cy="472463"/>
          </a:xfrm>
          <a:prstGeom prst="rect">
            <a:avLst/>
          </a:prstGeom>
        </p:spPr>
      </p:pic>
    </p:spTree>
    <p:extLst>
      <p:ext uri="{BB962C8B-B14F-4D97-AF65-F5344CB8AC3E}">
        <p14:creationId xmlns:p14="http://schemas.microsoft.com/office/powerpoint/2010/main" val="3697731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ubtitle, 2 Graphs">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AA2A89B-5F40-4031-8108-1BFB255068B7}"/>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375E875C-DD57-4708-A99D-D59276162100}"/>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7" name="Text Placeholder 6">
            <a:extLst>
              <a:ext uri="{FF2B5EF4-FFF2-40B4-BE49-F238E27FC236}">
                <a16:creationId xmlns:a16="http://schemas.microsoft.com/office/drawing/2014/main" id="{E22F89E8-AEA0-41B7-97D7-227B19E804EC}"/>
              </a:ext>
            </a:extLst>
          </p:cNvPr>
          <p:cNvSpPr>
            <a:spLocks noGrp="1"/>
          </p:cNvSpPr>
          <p:nvPr>
            <p:ph type="body" sz="quarter" idx="13" hasCustomPrompt="1"/>
          </p:nvPr>
        </p:nvSpPr>
        <p:spPr>
          <a:xfrm>
            <a:off x="695326" y="2279553"/>
            <a:ext cx="5220000" cy="360000"/>
          </a:xfrm>
          <a:prstGeom prst="rect">
            <a:avLst/>
          </a:prstGeom>
        </p:spPr>
        <p:txBody>
          <a:bodyPr>
            <a:noAutofit/>
          </a:bodyPr>
          <a:lstStyle>
            <a:lvl1pPr>
              <a:lnSpc>
                <a:spcPct val="100000"/>
              </a:lnSpc>
              <a:defRPr sz="1200">
                <a:solidFill>
                  <a:schemeClr val="accent1"/>
                </a:solidFill>
              </a:defRPr>
            </a:lvl1pPr>
            <a:lvl2pPr>
              <a:defRPr sz="1200">
                <a:solidFill>
                  <a:schemeClr val="accent1"/>
                </a:solidFill>
              </a:defRPr>
            </a:lvl2pPr>
            <a:lvl3pPr>
              <a:defRPr sz="1200">
                <a:solidFill>
                  <a:schemeClr val="accent1"/>
                </a:solidFill>
              </a:defRPr>
            </a:lvl3pPr>
            <a:lvl4pPr>
              <a:defRPr sz="1200">
                <a:solidFill>
                  <a:schemeClr val="accent1"/>
                </a:solidFill>
              </a:defRPr>
            </a:lvl4pPr>
            <a:lvl5pPr>
              <a:defRPr lang="en-AU" dirty="0"/>
            </a:lvl5pPr>
            <a:lvl6pPr>
              <a:defRPr b="0"/>
            </a:lvl6pPr>
          </a:lstStyle>
          <a:p>
            <a:pPr lvl="5"/>
            <a:r>
              <a:rPr lang="en-US"/>
              <a:t>[Graph title]</a:t>
            </a:r>
            <a:endParaRPr lang="en-AU"/>
          </a:p>
        </p:txBody>
      </p:sp>
      <p:sp>
        <p:nvSpPr>
          <p:cNvPr id="6" name="Content Placeholder 5">
            <a:extLst>
              <a:ext uri="{FF2B5EF4-FFF2-40B4-BE49-F238E27FC236}">
                <a16:creationId xmlns:a16="http://schemas.microsoft.com/office/drawing/2014/main" id="{5F93F161-17EB-4DA5-BE00-069D1277B92D}"/>
              </a:ext>
            </a:extLst>
          </p:cNvPr>
          <p:cNvSpPr>
            <a:spLocks noGrp="1"/>
          </p:cNvSpPr>
          <p:nvPr>
            <p:ph sz="quarter" idx="17"/>
          </p:nvPr>
        </p:nvSpPr>
        <p:spPr>
          <a:xfrm>
            <a:off x="695326" y="2696388"/>
            <a:ext cx="5220000" cy="36123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15" name="Text Placeholder 6">
            <a:extLst>
              <a:ext uri="{FF2B5EF4-FFF2-40B4-BE49-F238E27FC236}">
                <a16:creationId xmlns:a16="http://schemas.microsoft.com/office/drawing/2014/main" id="{4324DF9C-3E8A-469C-8FC9-4938DAA32240}"/>
              </a:ext>
            </a:extLst>
          </p:cNvPr>
          <p:cNvSpPr>
            <a:spLocks noGrp="1"/>
          </p:cNvSpPr>
          <p:nvPr>
            <p:ph type="body" sz="quarter" idx="18" hasCustomPrompt="1"/>
          </p:nvPr>
        </p:nvSpPr>
        <p:spPr>
          <a:xfrm>
            <a:off x="6279511" y="2279553"/>
            <a:ext cx="5220000" cy="360000"/>
          </a:xfrm>
          <a:prstGeom prst="rect">
            <a:avLst/>
          </a:prstGeom>
        </p:spPr>
        <p:txBody>
          <a:bodyPr>
            <a:noAutofit/>
          </a:bodyPr>
          <a:lstStyle>
            <a:lvl1pPr>
              <a:lnSpc>
                <a:spcPct val="100000"/>
              </a:lnSpc>
              <a:defRPr sz="1200">
                <a:solidFill>
                  <a:schemeClr val="accent1"/>
                </a:solidFill>
              </a:defRPr>
            </a:lvl1pPr>
            <a:lvl2pPr>
              <a:defRPr sz="1200">
                <a:solidFill>
                  <a:schemeClr val="accent1"/>
                </a:solidFill>
              </a:defRPr>
            </a:lvl2pPr>
            <a:lvl3pPr>
              <a:defRPr sz="1200">
                <a:solidFill>
                  <a:schemeClr val="accent1"/>
                </a:solidFill>
              </a:defRPr>
            </a:lvl3pPr>
            <a:lvl4pPr>
              <a:defRPr sz="1200">
                <a:solidFill>
                  <a:schemeClr val="accent1"/>
                </a:solidFill>
              </a:defRPr>
            </a:lvl4pPr>
            <a:lvl5pPr>
              <a:defRPr lang="en-AU" dirty="0"/>
            </a:lvl5pPr>
            <a:lvl6pPr>
              <a:defRPr b="0"/>
            </a:lvl6pPr>
          </a:lstStyle>
          <a:p>
            <a:pPr lvl="5"/>
            <a:r>
              <a:rPr lang="en-US"/>
              <a:t>[Graph title]</a:t>
            </a:r>
            <a:endParaRPr lang="en-AU"/>
          </a:p>
        </p:txBody>
      </p:sp>
      <p:sp>
        <p:nvSpPr>
          <p:cNvPr id="16" name="Content Placeholder 5">
            <a:extLst>
              <a:ext uri="{FF2B5EF4-FFF2-40B4-BE49-F238E27FC236}">
                <a16:creationId xmlns:a16="http://schemas.microsoft.com/office/drawing/2014/main" id="{A027F0FB-D735-4865-B5EA-A50B34F47CA8}"/>
              </a:ext>
            </a:extLst>
          </p:cNvPr>
          <p:cNvSpPr>
            <a:spLocks noGrp="1"/>
          </p:cNvSpPr>
          <p:nvPr>
            <p:ph sz="quarter" idx="19"/>
          </p:nvPr>
        </p:nvSpPr>
        <p:spPr>
          <a:xfrm>
            <a:off x="6279511" y="2696388"/>
            <a:ext cx="5220000" cy="3612337"/>
          </a:xfr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AE529219-BCD0-4496-8C5D-775ED0D27837}"/>
              </a:ext>
            </a:extLst>
          </p:cNvPr>
          <p:cNvSpPr>
            <a:spLocks noGrp="1"/>
          </p:cNvSpPr>
          <p:nvPr>
            <p:ph type="dt" sz="half" idx="20"/>
          </p:nvPr>
        </p:nvSpPr>
        <p:spPr/>
        <p:txBody>
          <a:bodyPr/>
          <a:lstStyle/>
          <a:p>
            <a:pPr algn="l"/>
            <a:r>
              <a:rPr lang="en-US"/>
              <a:t>CRICOS code 00025B</a:t>
            </a:r>
            <a:endParaRPr lang="en-AU"/>
          </a:p>
        </p:txBody>
      </p:sp>
      <p:sp>
        <p:nvSpPr>
          <p:cNvPr id="11" name="Text Placeholder 5">
            <a:extLst>
              <a:ext uri="{FF2B5EF4-FFF2-40B4-BE49-F238E27FC236}">
                <a16:creationId xmlns:a16="http://schemas.microsoft.com/office/drawing/2014/main" id="{CAE7F11A-C7DA-440F-83D7-3571E1FAF17A}"/>
              </a:ext>
            </a:extLst>
          </p:cNvPr>
          <p:cNvSpPr>
            <a:spLocks noGrp="1"/>
          </p:cNvSpPr>
          <p:nvPr>
            <p:ph type="body" sz="quarter" idx="14" hasCustomPrompt="1"/>
          </p:nvPr>
        </p:nvSpPr>
        <p:spPr>
          <a:xfrm>
            <a:off x="695327" y="1699200"/>
            <a:ext cx="10772776" cy="504825"/>
          </a:xfrm>
        </p:spPr>
        <p:txBody>
          <a:bodyPr>
            <a:normAutofit/>
          </a:bodyPr>
          <a:lstStyle>
            <a:lvl1pPr>
              <a:defRPr sz="2000" b="1">
                <a:solidFill>
                  <a:schemeClr val="accent1"/>
                </a:solidFill>
              </a:defRPr>
            </a:lvl1pPr>
            <a:lvl2pPr marL="612" indent="0">
              <a:buNone/>
              <a:defRPr/>
            </a:lvl2pPr>
          </a:lstStyle>
          <a:p>
            <a:pPr lvl="0"/>
            <a:r>
              <a:rPr lang="en-US"/>
              <a:t>[Subtitle]</a:t>
            </a:r>
          </a:p>
        </p:txBody>
      </p:sp>
      <p:sp>
        <p:nvSpPr>
          <p:cNvPr id="13" name="Text Placeholder 5">
            <a:extLst>
              <a:ext uri="{FF2B5EF4-FFF2-40B4-BE49-F238E27FC236}">
                <a16:creationId xmlns:a16="http://schemas.microsoft.com/office/drawing/2014/main" id="{97ABDCDB-C6CD-4C8C-A5E2-31920BCF53A3}"/>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2" name="Rectangle 11">
            <a:extLst>
              <a:ext uri="{FF2B5EF4-FFF2-40B4-BE49-F238E27FC236}">
                <a16:creationId xmlns:a16="http://schemas.microsoft.com/office/drawing/2014/main" id="{71F7154F-DE85-4B92-BE63-FC9C5B0FC149}"/>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7" name="Picture 16">
            <a:extLst>
              <a:ext uri="{FF2B5EF4-FFF2-40B4-BE49-F238E27FC236}">
                <a16:creationId xmlns:a16="http://schemas.microsoft.com/office/drawing/2014/main" id="{6C08FAE1-741A-4147-AD4A-766CC098B78A}"/>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8" name="Title 7">
            <a:extLst>
              <a:ext uri="{FF2B5EF4-FFF2-40B4-BE49-F238E27FC236}">
                <a16:creationId xmlns:a16="http://schemas.microsoft.com/office/drawing/2014/main" id="{0701168E-769B-45DB-AFDD-B10DB12B4A9C}"/>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024888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Layout Horizontal">
    <p:spTree>
      <p:nvGrpSpPr>
        <p:cNvPr id="1" name=""/>
        <p:cNvGrpSpPr/>
        <p:nvPr/>
      </p:nvGrpSpPr>
      <p:grpSpPr>
        <a:xfrm>
          <a:off x="0" y="0"/>
          <a:ext cx="0" cy="0"/>
          <a:chOff x="0" y="0"/>
          <a:chExt cx="0" cy="0"/>
        </a:xfrm>
      </p:grpSpPr>
      <p:sp>
        <p:nvSpPr>
          <p:cNvPr id="3" name="Content Placeholder 2"/>
          <p:cNvSpPr>
            <a:spLocks noGrp="1"/>
          </p:cNvSpPr>
          <p:nvPr>
            <p:ph idx="1"/>
          </p:nvPr>
        </p:nvSpPr>
        <p:spPr>
          <a:xfrm>
            <a:off x="695325" y="1700212"/>
            <a:ext cx="10801350" cy="2160000"/>
          </a:xfrm>
          <a:prstGeom prst="rect">
            <a:avLst/>
          </a:prstGeom>
        </p:spPr>
        <p:txBody>
          <a:bodyPr/>
          <a:lstStyle>
            <a:lvl1pPr>
              <a:defRPr lang="en-US" dirty="0"/>
            </a:lvl1pPr>
            <a:lvl2pPr>
              <a:defRPr lang="en-US" dirty="0"/>
            </a:lvl2pPr>
            <a:lvl3pPr>
              <a:defRPr lang="en-US" dirty="0"/>
            </a:lvl3pPr>
            <a:lvl4pPr>
              <a:defRPr lang="en-US" dirty="0"/>
            </a:lvl4pPr>
            <a:lvl5pPr>
              <a:defRPr lang="en-US"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Content Placeholder 6"/>
          <p:cNvSpPr>
            <a:spLocks noGrp="1"/>
          </p:cNvSpPr>
          <p:nvPr>
            <p:ph sz="quarter" idx="13"/>
          </p:nvPr>
        </p:nvSpPr>
        <p:spPr>
          <a:xfrm>
            <a:off x="695325" y="4149320"/>
            <a:ext cx="10801350" cy="2160000"/>
          </a:xfrm>
          <a:prstGeom prst="rect">
            <a:avLst/>
          </a:prstGeom>
        </p:spPr>
        <p:txBody>
          <a:bodyPr/>
          <a:lstStyle>
            <a:lvl1pPr>
              <a:defRPr lang="en-US" dirty="0"/>
            </a:lvl1pPr>
            <a:lvl2pPr>
              <a:defRPr lang="en-US" dirty="0"/>
            </a:lvl2pPr>
            <a:lvl3pPr>
              <a:defRPr lang="en-US" dirty="0"/>
            </a:lvl3pPr>
            <a:lvl4pPr>
              <a:defRPr lang="en-US" dirty="0"/>
            </a:lvl4pPr>
            <a:lvl5pPr>
              <a:defRPr lang="en-US"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Slide Number Placeholder 5">
            <a:extLst>
              <a:ext uri="{FF2B5EF4-FFF2-40B4-BE49-F238E27FC236}">
                <a16:creationId xmlns:a16="http://schemas.microsoft.com/office/drawing/2014/main" id="{28A64A70-781C-4A35-B011-4415D9D6857F}"/>
              </a:ext>
            </a:extLst>
          </p:cNvPr>
          <p:cNvSpPr>
            <a:spLocks noGrp="1"/>
          </p:cNvSpPr>
          <p:nvPr>
            <p:ph type="sldNum" sz="quarter" idx="15"/>
          </p:nvPr>
        </p:nvSpPr>
        <p:spPr/>
        <p:txBody>
          <a:bodyPr/>
          <a:lstStyle/>
          <a:p>
            <a:fld id="{E917DE0E-AFB1-41FD-BC35-27DB61CA125F}" type="slidenum">
              <a:rPr lang="en-AU" smtClean="0"/>
              <a:pPr/>
              <a:t>‹#›</a:t>
            </a:fld>
            <a:endParaRPr lang="en-AU"/>
          </a:p>
        </p:txBody>
      </p:sp>
      <p:sp>
        <p:nvSpPr>
          <p:cNvPr id="8" name="Footer Placeholder 2">
            <a:extLst>
              <a:ext uri="{FF2B5EF4-FFF2-40B4-BE49-F238E27FC236}">
                <a16:creationId xmlns:a16="http://schemas.microsoft.com/office/drawing/2014/main" id="{9773C7E2-CDC5-49EC-A9E3-AC0C9037344D}"/>
              </a:ext>
            </a:extLst>
          </p:cNvPr>
          <p:cNvSpPr>
            <a:spLocks noGrp="1"/>
          </p:cNvSpPr>
          <p:nvPr>
            <p:ph type="ftr" sz="quarter" idx="10"/>
          </p:nvPr>
        </p:nvSpPr>
        <p:spPr>
          <a:xfrm>
            <a:off x="719668" y="6519171"/>
            <a:ext cx="3360109" cy="240219"/>
          </a:xfrm>
        </p:spPr>
        <p:txBody>
          <a:bodyPr/>
          <a:lstStyle>
            <a:lvl1pPr>
              <a:defRPr b="0"/>
            </a:lvl1pPr>
          </a:lstStyle>
          <a:p>
            <a:r>
              <a:rPr lang="en-AU"/>
              <a:t>Presentation Title | Date</a:t>
            </a:r>
          </a:p>
        </p:txBody>
      </p:sp>
      <p:sp>
        <p:nvSpPr>
          <p:cNvPr id="2" name="Date Placeholder 1">
            <a:extLst>
              <a:ext uri="{FF2B5EF4-FFF2-40B4-BE49-F238E27FC236}">
                <a16:creationId xmlns:a16="http://schemas.microsoft.com/office/drawing/2014/main" id="{0B423B96-95FF-4790-8D30-9E7B110C4387}"/>
              </a:ext>
            </a:extLst>
          </p:cNvPr>
          <p:cNvSpPr>
            <a:spLocks noGrp="1"/>
          </p:cNvSpPr>
          <p:nvPr>
            <p:ph type="dt" sz="half" idx="16"/>
          </p:nvPr>
        </p:nvSpPr>
        <p:spPr/>
        <p:txBody>
          <a:bodyPr/>
          <a:lstStyle/>
          <a:p>
            <a:pPr algn="l"/>
            <a:r>
              <a:rPr lang="en-US"/>
              <a:t>CRICOS code 00025B</a:t>
            </a:r>
            <a:endParaRPr lang="en-AU"/>
          </a:p>
        </p:txBody>
      </p:sp>
      <p:sp>
        <p:nvSpPr>
          <p:cNvPr id="5" name="Title 4">
            <a:extLst>
              <a:ext uri="{FF2B5EF4-FFF2-40B4-BE49-F238E27FC236}">
                <a16:creationId xmlns:a16="http://schemas.microsoft.com/office/drawing/2014/main" id="{CD9D3A3A-6391-449C-98D8-8000F53C5CEA}"/>
              </a:ext>
            </a:extLst>
          </p:cNvPr>
          <p:cNvSpPr>
            <a:spLocks noGrp="1"/>
          </p:cNvSpPr>
          <p:nvPr>
            <p:ph type="title"/>
          </p:nvPr>
        </p:nvSpPr>
        <p:spPr/>
        <p:txBody>
          <a:bodyPr/>
          <a:lstStyle/>
          <a:p>
            <a:r>
              <a:rPr lang="en-US"/>
              <a:t>Click to edit Master title style</a:t>
            </a:r>
            <a:endParaRPr lang="en-AU"/>
          </a:p>
        </p:txBody>
      </p:sp>
      <p:sp>
        <p:nvSpPr>
          <p:cNvPr id="10" name="Text Placeholder 5">
            <a:extLst>
              <a:ext uri="{FF2B5EF4-FFF2-40B4-BE49-F238E27FC236}">
                <a16:creationId xmlns:a16="http://schemas.microsoft.com/office/drawing/2014/main" id="{B4204264-ED99-42CA-9AA0-998A63609F92}"/>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9" name="Rectangle 8">
            <a:extLst>
              <a:ext uri="{FF2B5EF4-FFF2-40B4-BE49-F238E27FC236}">
                <a16:creationId xmlns:a16="http://schemas.microsoft.com/office/drawing/2014/main" id="{6BF99E85-067E-4D25-84D4-D21BC7C23B71}"/>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2" name="Picture 11">
            <a:extLst>
              <a:ext uri="{FF2B5EF4-FFF2-40B4-BE49-F238E27FC236}">
                <a16:creationId xmlns:a16="http://schemas.microsoft.com/office/drawing/2014/main" id="{78C68E48-49B8-418B-BA86-C6FED8002F94}"/>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2870134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4210091-B817-4684-B184-7D4087D1A130}"/>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4886D46C-E3B9-4EED-8ECB-83007B70FCF7}"/>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7" name="Content Placeholder 6">
            <a:extLst>
              <a:ext uri="{FF2B5EF4-FFF2-40B4-BE49-F238E27FC236}">
                <a16:creationId xmlns:a16="http://schemas.microsoft.com/office/drawing/2014/main" id="{DBFF82D3-6289-409B-A057-3D813BA14F7F}"/>
              </a:ext>
            </a:extLst>
          </p:cNvPr>
          <p:cNvSpPr>
            <a:spLocks noGrp="1"/>
          </p:cNvSpPr>
          <p:nvPr>
            <p:ph sz="quarter" idx="14"/>
          </p:nvPr>
        </p:nvSpPr>
        <p:spPr>
          <a:xfrm>
            <a:off x="695325" y="1700213"/>
            <a:ext cx="3384342" cy="4608512"/>
          </a:xfrm>
        </p:spPr>
        <p:txBody>
          <a:bodyPr/>
          <a:lstStyle>
            <a:lvl1pPr>
              <a:defRPr lang="en-US" dirty="0"/>
            </a:lvl1pPr>
            <a:lvl2pPr>
              <a:defRPr lang="en-US" dirty="0"/>
            </a:lvl2pPr>
            <a:lvl3pPr>
              <a:defRPr lang="en-US" dirty="0"/>
            </a:lvl3pPr>
            <a:lvl4pPr>
              <a:defRPr lang="en-US" dirty="0"/>
            </a:lvl4pPr>
            <a:lvl5pPr>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8" name="Content Placeholder 6">
            <a:extLst>
              <a:ext uri="{FF2B5EF4-FFF2-40B4-BE49-F238E27FC236}">
                <a16:creationId xmlns:a16="http://schemas.microsoft.com/office/drawing/2014/main" id="{3F6BB689-6536-431A-8821-1D05F11A490B}"/>
              </a:ext>
            </a:extLst>
          </p:cNvPr>
          <p:cNvSpPr>
            <a:spLocks noGrp="1"/>
          </p:cNvSpPr>
          <p:nvPr>
            <p:ph sz="quarter" idx="15"/>
          </p:nvPr>
        </p:nvSpPr>
        <p:spPr>
          <a:xfrm>
            <a:off x="4406607" y="1700213"/>
            <a:ext cx="3384000" cy="4608512"/>
          </a:xfr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Content Placeholder 6">
            <a:extLst>
              <a:ext uri="{FF2B5EF4-FFF2-40B4-BE49-F238E27FC236}">
                <a16:creationId xmlns:a16="http://schemas.microsoft.com/office/drawing/2014/main" id="{DE3EE136-4551-4345-9B3F-12045A92B814}"/>
              </a:ext>
            </a:extLst>
          </p:cNvPr>
          <p:cNvSpPr>
            <a:spLocks noGrp="1"/>
          </p:cNvSpPr>
          <p:nvPr>
            <p:ph sz="quarter" idx="16"/>
          </p:nvPr>
        </p:nvSpPr>
        <p:spPr>
          <a:xfrm>
            <a:off x="8112597" y="1700213"/>
            <a:ext cx="3384000" cy="4608512"/>
          </a:xfr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2EFFA529-ABC2-48D5-B054-69D988F2D0EC}"/>
              </a:ext>
            </a:extLst>
          </p:cNvPr>
          <p:cNvSpPr>
            <a:spLocks noGrp="1"/>
          </p:cNvSpPr>
          <p:nvPr>
            <p:ph type="dt" sz="half" idx="17"/>
          </p:nvPr>
        </p:nvSpPr>
        <p:spPr/>
        <p:txBody>
          <a:bodyPr/>
          <a:lstStyle/>
          <a:p>
            <a:pPr algn="l"/>
            <a:r>
              <a:rPr lang="en-US"/>
              <a:t>CRICOS code 00025B</a:t>
            </a:r>
            <a:endParaRPr lang="en-AU"/>
          </a:p>
        </p:txBody>
      </p:sp>
      <p:sp>
        <p:nvSpPr>
          <p:cNvPr id="6" name="Title 5">
            <a:extLst>
              <a:ext uri="{FF2B5EF4-FFF2-40B4-BE49-F238E27FC236}">
                <a16:creationId xmlns:a16="http://schemas.microsoft.com/office/drawing/2014/main" id="{7DA12390-A044-4D48-96A4-00A2D51D906B}"/>
              </a:ext>
            </a:extLst>
          </p:cNvPr>
          <p:cNvSpPr>
            <a:spLocks noGrp="1"/>
          </p:cNvSpPr>
          <p:nvPr>
            <p:ph type="title"/>
          </p:nvPr>
        </p:nvSpPr>
        <p:spPr/>
        <p:txBody>
          <a:bodyPr/>
          <a:lstStyle/>
          <a:p>
            <a:r>
              <a:rPr lang="en-US"/>
              <a:t>Click to edit Master title style</a:t>
            </a:r>
            <a:endParaRPr lang="en-AU"/>
          </a:p>
        </p:txBody>
      </p:sp>
      <p:sp>
        <p:nvSpPr>
          <p:cNvPr id="11" name="Text Placeholder 5">
            <a:extLst>
              <a:ext uri="{FF2B5EF4-FFF2-40B4-BE49-F238E27FC236}">
                <a16:creationId xmlns:a16="http://schemas.microsoft.com/office/drawing/2014/main" id="{60070F8D-A181-4941-8E6E-89B3B6A120EA}"/>
              </a:ext>
            </a:extLst>
          </p:cNvPr>
          <p:cNvSpPr>
            <a:spLocks noGrp="1"/>
          </p:cNvSpPr>
          <p:nvPr>
            <p:ph type="body" sz="quarter" idx="18"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0" name="Rectangle 9">
            <a:extLst>
              <a:ext uri="{FF2B5EF4-FFF2-40B4-BE49-F238E27FC236}">
                <a16:creationId xmlns:a16="http://schemas.microsoft.com/office/drawing/2014/main" id="{FA713AAF-B990-435A-8393-8A687098057E}"/>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16E32DE4-D188-4655-B345-81AD0F7B8AEF}"/>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770752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Third Two Third 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7049" y="1700213"/>
            <a:ext cx="7089626" cy="4608515"/>
          </a:xfrm>
          <a:prstGeom prst="rect">
            <a:avLst/>
          </a:prstGeom>
        </p:spPr>
        <p:txBody>
          <a:bodyPr>
            <a:normAutofit/>
          </a:bodyPr>
          <a:lstStyle>
            <a:lvl1pPr>
              <a:defRPr lang="en-US" dirty="0" smtClean="0"/>
            </a:lvl1pPr>
            <a:lvl2pPr>
              <a:defRPr lang="en-US" dirty="0" smtClean="0"/>
            </a:lvl2pPr>
            <a:lvl3pPr>
              <a:defRPr lang="en-US" dirty="0" smtClean="0"/>
            </a:lvl3pPr>
            <a:lvl4pPr>
              <a:defRPr lang="en-US" dirty="0" smtClean="0"/>
            </a:lvl4pPr>
            <a:lvl5pPr>
              <a:defRPr lang="en-US" dirty="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Content Placeholder 2"/>
          <p:cNvSpPr>
            <a:spLocks noGrp="1"/>
          </p:cNvSpPr>
          <p:nvPr>
            <p:ph idx="10"/>
          </p:nvPr>
        </p:nvSpPr>
        <p:spPr>
          <a:xfrm>
            <a:off x="695325" y="1698659"/>
            <a:ext cx="3384000" cy="4608515"/>
          </a:xfrm>
          <a:prstGeom prst="rect">
            <a:avLst/>
          </a:prstGeom>
        </p:spPr>
        <p:txBody>
          <a:bodyPr>
            <a:normAutofit/>
          </a:bodyPr>
          <a:lstStyle>
            <a:lvl1pPr>
              <a:defRPr lang="en-US" dirty="0" smtClean="0"/>
            </a:lvl1pPr>
            <a:lvl2pPr>
              <a:defRPr lang="en-US" dirty="0" smtClean="0"/>
            </a:lvl2pPr>
            <a:lvl3pPr>
              <a:defRPr lang="en-US" dirty="0" smtClean="0"/>
            </a:lvl3pPr>
            <a:lvl4pPr>
              <a:defRPr lang="en-US" dirty="0" smtClean="0"/>
            </a:lvl4pPr>
            <a:lvl5pPr>
              <a:defRPr lang="en-US" dirty="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Slide Number Placeholder 4">
            <a:extLst>
              <a:ext uri="{FF2B5EF4-FFF2-40B4-BE49-F238E27FC236}">
                <a16:creationId xmlns:a16="http://schemas.microsoft.com/office/drawing/2014/main" id="{4FBEAB6A-AEF1-462D-95F9-F1519022943D}"/>
              </a:ext>
            </a:extLst>
          </p:cNvPr>
          <p:cNvSpPr>
            <a:spLocks noGrp="1"/>
          </p:cNvSpPr>
          <p:nvPr>
            <p:ph type="sldNum" sz="quarter" idx="12"/>
          </p:nvPr>
        </p:nvSpPr>
        <p:spPr/>
        <p:txBody>
          <a:bodyPr/>
          <a:lstStyle/>
          <a:p>
            <a:fld id="{E917DE0E-AFB1-41FD-BC35-27DB61CA125F}" type="slidenum">
              <a:rPr lang="en-AU" smtClean="0"/>
              <a:pPr/>
              <a:t>‹#›</a:t>
            </a:fld>
            <a:endParaRPr lang="en-AU"/>
          </a:p>
        </p:txBody>
      </p:sp>
      <p:sp>
        <p:nvSpPr>
          <p:cNvPr id="8" name="Footer Placeholder 2">
            <a:extLst>
              <a:ext uri="{FF2B5EF4-FFF2-40B4-BE49-F238E27FC236}">
                <a16:creationId xmlns:a16="http://schemas.microsoft.com/office/drawing/2014/main" id="{5570B25E-86C2-4120-ADF1-BA5A998ACB22}"/>
              </a:ext>
            </a:extLst>
          </p:cNvPr>
          <p:cNvSpPr>
            <a:spLocks noGrp="1"/>
          </p:cNvSpPr>
          <p:nvPr>
            <p:ph type="ftr" sz="quarter" idx="13"/>
          </p:nvPr>
        </p:nvSpPr>
        <p:spPr>
          <a:xfrm>
            <a:off x="719668" y="6519171"/>
            <a:ext cx="3360109" cy="240219"/>
          </a:xfrm>
        </p:spPr>
        <p:txBody>
          <a:bodyPr/>
          <a:lstStyle>
            <a:lvl1pPr>
              <a:defRPr b="0"/>
            </a:lvl1pPr>
          </a:lstStyle>
          <a:p>
            <a:r>
              <a:rPr lang="en-AU"/>
              <a:t>Presentation Title | Date</a:t>
            </a:r>
          </a:p>
        </p:txBody>
      </p:sp>
      <p:sp>
        <p:nvSpPr>
          <p:cNvPr id="4" name="Date Placeholder 3">
            <a:extLst>
              <a:ext uri="{FF2B5EF4-FFF2-40B4-BE49-F238E27FC236}">
                <a16:creationId xmlns:a16="http://schemas.microsoft.com/office/drawing/2014/main" id="{DEE5E26C-0EA4-4311-8C33-7E0BB26727D1}"/>
              </a:ext>
            </a:extLst>
          </p:cNvPr>
          <p:cNvSpPr>
            <a:spLocks noGrp="1"/>
          </p:cNvSpPr>
          <p:nvPr>
            <p:ph type="dt" sz="half" idx="14"/>
          </p:nvPr>
        </p:nvSpPr>
        <p:spPr/>
        <p:txBody>
          <a:bodyPr/>
          <a:lstStyle/>
          <a:p>
            <a:pPr algn="l"/>
            <a:r>
              <a:rPr lang="en-US"/>
              <a:t>CRICOS code 00025B</a:t>
            </a:r>
            <a:endParaRPr lang="en-AU"/>
          </a:p>
        </p:txBody>
      </p:sp>
      <p:sp>
        <p:nvSpPr>
          <p:cNvPr id="10" name="Text Placeholder 5">
            <a:extLst>
              <a:ext uri="{FF2B5EF4-FFF2-40B4-BE49-F238E27FC236}">
                <a16:creationId xmlns:a16="http://schemas.microsoft.com/office/drawing/2014/main" id="{A819475F-5544-4974-AE9E-4B8F82C06AFF}"/>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9" name="Rectangle 8">
            <a:extLst>
              <a:ext uri="{FF2B5EF4-FFF2-40B4-BE49-F238E27FC236}">
                <a16:creationId xmlns:a16="http://schemas.microsoft.com/office/drawing/2014/main" id="{FB7ADCB3-94A1-487D-85FB-8FFC9CDD03AB}"/>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2" name="Picture 11">
            <a:extLst>
              <a:ext uri="{FF2B5EF4-FFF2-40B4-BE49-F238E27FC236}">
                <a16:creationId xmlns:a16="http://schemas.microsoft.com/office/drawing/2014/main" id="{4198469F-EA11-46C7-AAEC-1DCCFFCDF452}"/>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ECD0CC0B-EDBE-4119-B030-67B593429642}"/>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37848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Third One Third 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95326" y="1700213"/>
            <a:ext cx="7092000" cy="4608515"/>
          </a:xfrm>
          <a:prstGeom prst="rect">
            <a:avLst/>
          </a:prstGeom>
        </p:spPr>
        <p:txBody>
          <a:bodyPr>
            <a:normAutofit/>
          </a:bodyPr>
          <a:lstStyle>
            <a:lvl1pPr>
              <a:defRPr lang="en-US" dirty="0" smtClean="0"/>
            </a:lvl1pPr>
            <a:lvl2pPr>
              <a:defRPr lang="en-US" dirty="0" smtClean="0"/>
            </a:lvl2pPr>
            <a:lvl3pPr>
              <a:defRPr lang="en-US" dirty="0" smtClean="0"/>
            </a:lvl3pPr>
            <a:lvl4pPr>
              <a:defRPr lang="en-US" dirty="0" smtClean="0"/>
            </a:lvl4pPr>
            <a:lvl5pPr>
              <a:defRPr lang="en-US" dirty="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Content Placeholder 2"/>
          <p:cNvSpPr>
            <a:spLocks noGrp="1"/>
          </p:cNvSpPr>
          <p:nvPr>
            <p:ph idx="10"/>
          </p:nvPr>
        </p:nvSpPr>
        <p:spPr>
          <a:xfrm>
            <a:off x="8112676" y="1700213"/>
            <a:ext cx="3384000" cy="4608515"/>
          </a:xfrm>
          <a:prstGeom prst="rect">
            <a:avLst/>
          </a:prstGeom>
        </p:spPr>
        <p:txBody>
          <a:bodyPr>
            <a:normAutofit/>
          </a:bodyPr>
          <a:lstStyle>
            <a:lvl1pPr>
              <a:defRPr lang="en-US" dirty="0" smtClean="0"/>
            </a:lvl1pPr>
            <a:lvl2pPr>
              <a:defRPr lang="en-US" dirty="0" smtClean="0"/>
            </a:lvl2pPr>
            <a:lvl3pPr>
              <a:defRPr lang="en-US" dirty="0" smtClean="0"/>
            </a:lvl3pPr>
            <a:lvl4pPr>
              <a:defRPr lang="en-US" dirty="0" smtClean="0"/>
            </a:lvl4pPr>
            <a:lvl5pPr>
              <a:defRPr lang="en-US" dirty="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Slide Number Placeholder 3">
            <a:extLst>
              <a:ext uri="{FF2B5EF4-FFF2-40B4-BE49-F238E27FC236}">
                <a16:creationId xmlns:a16="http://schemas.microsoft.com/office/drawing/2014/main" id="{B5ADC021-5712-427A-9A4F-3BEA0E8FD587}"/>
              </a:ext>
            </a:extLst>
          </p:cNvPr>
          <p:cNvSpPr>
            <a:spLocks noGrp="1"/>
          </p:cNvSpPr>
          <p:nvPr>
            <p:ph type="sldNum" sz="quarter" idx="12"/>
          </p:nvPr>
        </p:nvSpPr>
        <p:spPr/>
        <p:txBody>
          <a:bodyPr/>
          <a:lstStyle/>
          <a:p>
            <a:fld id="{E917DE0E-AFB1-41FD-BC35-27DB61CA125F}" type="slidenum">
              <a:rPr lang="en-AU" smtClean="0"/>
              <a:pPr/>
              <a:t>‹#›</a:t>
            </a:fld>
            <a:endParaRPr lang="en-AU"/>
          </a:p>
        </p:txBody>
      </p:sp>
      <p:sp>
        <p:nvSpPr>
          <p:cNvPr id="9" name="Footer Placeholder 2">
            <a:extLst>
              <a:ext uri="{FF2B5EF4-FFF2-40B4-BE49-F238E27FC236}">
                <a16:creationId xmlns:a16="http://schemas.microsoft.com/office/drawing/2014/main" id="{4C523327-0B7D-4C38-92D5-3F55376A81CA}"/>
              </a:ext>
            </a:extLst>
          </p:cNvPr>
          <p:cNvSpPr>
            <a:spLocks noGrp="1"/>
          </p:cNvSpPr>
          <p:nvPr>
            <p:ph type="ftr" sz="quarter" idx="13"/>
          </p:nvPr>
        </p:nvSpPr>
        <p:spPr>
          <a:xfrm>
            <a:off x="719668" y="6519171"/>
            <a:ext cx="3360109" cy="240219"/>
          </a:xfrm>
        </p:spPr>
        <p:txBody>
          <a:bodyPr/>
          <a:lstStyle>
            <a:lvl1pPr>
              <a:defRPr b="0"/>
            </a:lvl1pPr>
          </a:lstStyle>
          <a:p>
            <a:r>
              <a:rPr lang="en-AU"/>
              <a:t>Presentation Title | Date</a:t>
            </a:r>
          </a:p>
        </p:txBody>
      </p:sp>
      <p:sp>
        <p:nvSpPr>
          <p:cNvPr id="2" name="Date Placeholder 1">
            <a:extLst>
              <a:ext uri="{FF2B5EF4-FFF2-40B4-BE49-F238E27FC236}">
                <a16:creationId xmlns:a16="http://schemas.microsoft.com/office/drawing/2014/main" id="{B3CAE99C-6246-4A8D-9665-8E1EF48C2776}"/>
              </a:ext>
            </a:extLst>
          </p:cNvPr>
          <p:cNvSpPr>
            <a:spLocks noGrp="1"/>
          </p:cNvSpPr>
          <p:nvPr>
            <p:ph type="dt" sz="half" idx="14"/>
          </p:nvPr>
        </p:nvSpPr>
        <p:spPr/>
        <p:txBody>
          <a:bodyPr/>
          <a:lstStyle>
            <a:lvl1pPr algn="l">
              <a:defRPr/>
            </a:lvl1pPr>
          </a:lstStyle>
          <a:p>
            <a:r>
              <a:rPr lang="en-US"/>
              <a:t>CRICOS code 00025B</a:t>
            </a:r>
            <a:endParaRPr lang="en-AU"/>
          </a:p>
        </p:txBody>
      </p:sp>
      <p:sp>
        <p:nvSpPr>
          <p:cNvPr id="10" name="Text Placeholder 5">
            <a:extLst>
              <a:ext uri="{FF2B5EF4-FFF2-40B4-BE49-F238E27FC236}">
                <a16:creationId xmlns:a16="http://schemas.microsoft.com/office/drawing/2014/main" id="{99C00F56-0B94-47B9-B665-E10A225FC232}"/>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1" name="Rectangle 10">
            <a:extLst>
              <a:ext uri="{FF2B5EF4-FFF2-40B4-BE49-F238E27FC236}">
                <a16:creationId xmlns:a16="http://schemas.microsoft.com/office/drawing/2014/main" id="{B4415799-71FD-449D-8349-3495B06EE871}"/>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BCDEB36B-7D7C-483E-8547-AC6A66877EC0}"/>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8739D336-33BA-494B-81D0-9D8B47FD05AB}"/>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09038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with Pullout">
    <p:spTree>
      <p:nvGrpSpPr>
        <p:cNvPr id="1" name=""/>
        <p:cNvGrpSpPr/>
        <p:nvPr/>
      </p:nvGrpSpPr>
      <p:grpSpPr>
        <a:xfrm>
          <a:off x="0" y="0"/>
          <a:ext cx="0" cy="0"/>
          <a:chOff x="0" y="0"/>
          <a:chExt cx="0" cy="0"/>
        </a:xfrm>
      </p:grpSpPr>
      <p:sp>
        <p:nvSpPr>
          <p:cNvPr id="3" name="Picture Placeholder 2"/>
          <p:cNvSpPr>
            <a:spLocks noGrp="1"/>
          </p:cNvSpPr>
          <p:nvPr>
            <p:ph type="pic" idx="1" hasCustomPrompt="1"/>
          </p:nvPr>
        </p:nvSpPr>
        <p:spPr>
          <a:xfrm>
            <a:off x="0" y="624880"/>
            <a:ext cx="12191999" cy="6233119"/>
          </a:xfrm>
          <a:prstGeom prst="rect">
            <a:avLst/>
          </a:prstGeom>
          <a:solidFill>
            <a:schemeClr val="bg2"/>
          </a:solidFill>
        </p:spPr>
        <p:txBody>
          <a:bodyPr anchor="ctr"/>
          <a:lstStyle>
            <a:lvl1pPr marL="0" indent="0" algn="ctr">
              <a:spcBef>
                <a:spcPts val="0"/>
              </a:spcBef>
              <a:spcAft>
                <a:spcPts val="0"/>
              </a:spcAft>
              <a:buNone/>
              <a:defRPr lang="en-AU" dirty="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AU"/>
              <a:t>Click icon to add picture</a:t>
            </a:r>
            <a:br>
              <a:rPr lang="en-AU"/>
            </a:br>
            <a:br>
              <a:rPr lang="en-AU"/>
            </a:br>
            <a:br>
              <a:rPr lang="en-AU"/>
            </a:br>
            <a:endParaRPr lang="en-AU"/>
          </a:p>
        </p:txBody>
      </p:sp>
      <p:sp>
        <p:nvSpPr>
          <p:cNvPr id="11" name="Text Placeholder 6">
            <a:extLst>
              <a:ext uri="{FF2B5EF4-FFF2-40B4-BE49-F238E27FC236}">
                <a16:creationId xmlns:a16="http://schemas.microsoft.com/office/drawing/2014/main" id="{F90B2496-E1DB-4D4C-859D-CC14426C6917}"/>
              </a:ext>
            </a:extLst>
          </p:cNvPr>
          <p:cNvSpPr>
            <a:spLocks noGrp="1"/>
          </p:cNvSpPr>
          <p:nvPr>
            <p:ph type="body" sz="quarter" idx="19" hasCustomPrompt="1"/>
          </p:nvPr>
        </p:nvSpPr>
        <p:spPr>
          <a:xfrm>
            <a:off x="695328" y="1052514"/>
            <a:ext cx="3384548" cy="5263410"/>
          </a:xfrm>
          <a:prstGeom prst="rect">
            <a:avLst/>
          </a:prstGeom>
          <a:solidFill>
            <a:schemeClr val="bg1"/>
          </a:solidFill>
        </p:spPr>
        <p:txBody>
          <a:bodyPr lIns="180000" tIns="180000" rIns="180000" bIns="180000" anchor="t">
            <a:normAutofit/>
          </a:bodyPr>
          <a:lstStyle>
            <a:lvl1pPr marL="285750" indent="-285750" algn="l">
              <a:buClr>
                <a:schemeClr val="bg1"/>
              </a:buClr>
              <a:buFont typeface="Arial" panose="020B0604020202020204" pitchFamily="34" charset="0"/>
              <a:buChar char="•"/>
              <a:defRPr lang="en-AU" dirty="0"/>
            </a:lvl1pPr>
          </a:lstStyle>
          <a:p>
            <a:pPr lvl="0"/>
            <a:br>
              <a:rPr lang="en-AU"/>
            </a:br>
            <a:br>
              <a:rPr lang="en-AU"/>
            </a:br>
            <a:br>
              <a:rPr lang="en-AU"/>
            </a:br>
            <a:br>
              <a:rPr lang="en-AU"/>
            </a:br>
            <a:br>
              <a:rPr lang="en-AU"/>
            </a:br>
            <a:r>
              <a:rPr lang="en-AU"/>
              <a:t>[Enter text – You can change the colour of this placeholder under the ‘Shape fill’ menu. Change shape width/height as preferred]</a:t>
            </a:r>
          </a:p>
        </p:txBody>
      </p:sp>
      <p:sp>
        <p:nvSpPr>
          <p:cNvPr id="2" name="Title 1">
            <a:extLst>
              <a:ext uri="{FF2B5EF4-FFF2-40B4-BE49-F238E27FC236}">
                <a16:creationId xmlns:a16="http://schemas.microsoft.com/office/drawing/2014/main" id="{DFCB796C-2145-4E36-9CCD-4A6E104CD86A}"/>
              </a:ext>
            </a:extLst>
          </p:cNvPr>
          <p:cNvSpPr>
            <a:spLocks noGrp="1"/>
          </p:cNvSpPr>
          <p:nvPr>
            <p:ph type="title" hasCustomPrompt="1"/>
          </p:nvPr>
        </p:nvSpPr>
        <p:spPr>
          <a:xfrm>
            <a:off x="1127448" y="1688434"/>
            <a:ext cx="2592288" cy="876470"/>
          </a:xfrm>
        </p:spPr>
        <p:txBody>
          <a:bodyPr anchor="t">
            <a:normAutofit/>
          </a:bodyPr>
          <a:lstStyle>
            <a:lvl1pPr>
              <a:defRPr sz="2800"/>
            </a:lvl1pPr>
          </a:lstStyle>
          <a:p>
            <a:r>
              <a:rPr lang="en-US"/>
              <a:t>[Title]</a:t>
            </a:r>
            <a:endParaRPr lang="en-AU"/>
          </a:p>
        </p:txBody>
      </p:sp>
      <p:sp>
        <p:nvSpPr>
          <p:cNvPr id="6" name="Slide Number Placeholder 5">
            <a:extLst>
              <a:ext uri="{FF2B5EF4-FFF2-40B4-BE49-F238E27FC236}">
                <a16:creationId xmlns:a16="http://schemas.microsoft.com/office/drawing/2014/main" id="{B4A0D377-DFFF-4D31-BDB5-651C6BEB3C8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9" name="Footer Placeholder 2">
            <a:extLst>
              <a:ext uri="{FF2B5EF4-FFF2-40B4-BE49-F238E27FC236}">
                <a16:creationId xmlns:a16="http://schemas.microsoft.com/office/drawing/2014/main" id="{25E0D7F5-D6F4-4FC8-AA3F-7860223EA408}"/>
              </a:ext>
            </a:extLst>
          </p:cNvPr>
          <p:cNvSpPr>
            <a:spLocks noGrp="1"/>
          </p:cNvSpPr>
          <p:nvPr>
            <p:ph type="ftr" sz="quarter" idx="10"/>
          </p:nvPr>
        </p:nvSpPr>
        <p:spPr>
          <a:xfrm>
            <a:off x="719668" y="6519171"/>
            <a:ext cx="3360109" cy="240219"/>
          </a:xfrm>
        </p:spPr>
        <p:txBody>
          <a:bodyPr/>
          <a:lstStyle>
            <a:lvl1pPr>
              <a:defRPr b="0"/>
            </a:lvl1pPr>
          </a:lstStyle>
          <a:p>
            <a:r>
              <a:rPr lang="en-AU"/>
              <a:t>Presentation Title | Date</a:t>
            </a:r>
          </a:p>
        </p:txBody>
      </p:sp>
      <p:sp>
        <p:nvSpPr>
          <p:cNvPr id="5" name="Date Placeholder 4">
            <a:extLst>
              <a:ext uri="{FF2B5EF4-FFF2-40B4-BE49-F238E27FC236}">
                <a16:creationId xmlns:a16="http://schemas.microsoft.com/office/drawing/2014/main" id="{E33690E2-A6F8-4F49-8E32-5EC5B8A5507A}"/>
              </a:ext>
            </a:extLst>
          </p:cNvPr>
          <p:cNvSpPr>
            <a:spLocks noGrp="1"/>
          </p:cNvSpPr>
          <p:nvPr>
            <p:ph type="dt" sz="half" idx="12"/>
          </p:nvPr>
        </p:nvSpPr>
        <p:spPr/>
        <p:txBody>
          <a:bodyPr/>
          <a:lstStyle/>
          <a:p>
            <a:pPr algn="l"/>
            <a:r>
              <a:rPr lang="en-US"/>
              <a:t>CRICOS code 00025B</a:t>
            </a:r>
            <a:endParaRPr lang="en-AU"/>
          </a:p>
        </p:txBody>
      </p:sp>
      <p:sp>
        <p:nvSpPr>
          <p:cNvPr id="10" name="Text Placeholder 5">
            <a:extLst>
              <a:ext uri="{FF2B5EF4-FFF2-40B4-BE49-F238E27FC236}">
                <a16:creationId xmlns:a16="http://schemas.microsoft.com/office/drawing/2014/main" id="{D683528B-5613-4179-BFD8-DFE24675A848}"/>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2" name="Rectangle 11">
            <a:extLst>
              <a:ext uri="{FF2B5EF4-FFF2-40B4-BE49-F238E27FC236}">
                <a16:creationId xmlns:a16="http://schemas.microsoft.com/office/drawing/2014/main" id="{745D19A3-55E4-4A3E-B43F-B4D3EFBE1E1E}"/>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4" name="Picture 13">
            <a:extLst>
              <a:ext uri="{FF2B5EF4-FFF2-40B4-BE49-F238E27FC236}">
                <a16:creationId xmlns:a16="http://schemas.microsoft.com/office/drawing/2014/main" id="{71B58DF6-309B-4BE3-BBE4-1BA28FFD90EC}"/>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299990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hasCustomPrompt="1"/>
          </p:nvPr>
        </p:nvSpPr>
        <p:spPr>
          <a:xfrm>
            <a:off x="695327" y="1700213"/>
            <a:ext cx="10801349" cy="4249107"/>
          </a:xfrm>
          <a:prstGeom prst="rect">
            <a:avLst/>
          </a:prstGeom>
          <a:solidFill>
            <a:schemeClr val="bg2"/>
          </a:solidFill>
        </p:spPr>
        <p:txBody>
          <a:bodyPr anchor="ctr"/>
          <a:lstStyle>
            <a:lvl1pPr marL="0" indent="0" algn="ctr">
              <a:spcBef>
                <a:spcPts val="0"/>
              </a:spcBef>
              <a:spcAft>
                <a:spcPts val="0"/>
              </a:spcAft>
              <a:buNone/>
              <a:defRPr lang="en-AU" dirty="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AU"/>
              <a:t>Click icon to add picture</a:t>
            </a:r>
            <a:br>
              <a:rPr lang="en-AU"/>
            </a:br>
            <a:br>
              <a:rPr lang="en-AU"/>
            </a:br>
            <a:br>
              <a:rPr lang="en-AU"/>
            </a:br>
            <a:endParaRPr lang="en-AU"/>
          </a:p>
        </p:txBody>
      </p:sp>
      <p:sp>
        <p:nvSpPr>
          <p:cNvPr id="4" name="Text Placeholder 3"/>
          <p:cNvSpPr>
            <a:spLocks noGrp="1"/>
          </p:cNvSpPr>
          <p:nvPr>
            <p:ph type="body" sz="half" idx="2" hasCustomPrompt="1"/>
          </p:nvPr>
        </p:nvSpPr>
        <p:spPr>
          <a:xfrm>
            <a:off x="695327" y="5949320"/>
            <a:ext cx="10801348" cy="360000"/>
          </a:xfrm>
          <a:prstGeom prst="rect">
            <a:avLst/>
          </a:prstGeo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Slide Number Placeholder 5">
            <a:extLst>
              <a:ext uri="{FF2B5EF4-FFF2-40B4-BE49-F238E27FC236}">
                <a16:creationId xmlns:a16="http://schemas.microsoft.com/office/drawing/2014/main" id="{B4A0D377-DFFF-4D31-BDB5-651C6BEB3C8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9" name="Footer Placeholder 2">
            <a:extLst>
              <a:ext uri="{FF2B5EF4-FFF2-40B4-BE49-F238E27FC236}">
                <a16:creationId xmlns:a16="http://schemas.microsoft.com/office/drawing/2014/main" id="{25E0D7F5-D6F4-4FC8-AA3F-7860223EA408}"/>
              </a:ext>
            </a:extLst>
          </p:cNvPr>
          <p:cNvSpPr>
            <a:spLocks noGrp="1"/>
          </p:cNvSpPr>
          <p:nvPr>
            <p:ph type="ftr" sz="quarter" idx="10"/>
          </p:nvPr>
        </p:nvSpPr>
        <p:spPr>
          <a:xfrm>
            <a:off x="719668" y="6519171"/>
            <a:ext cx="3360109" cy="240219"/>
          </a:xfrm>
        </p:spPr>
        <p:txBody>
          <a:bodyPr/>
          <a:lstStyle>
            <a:lvl1pPr>
              <a:defRPr b="0"/>
            </a:lvl1pPr>
          </a:lstStyle>
          <a:p>
            <a:r>
              <a:rPr lang="en-AU"/>
              <a:t>Presentation Title | Date</a:t>
            </a:r>
          </a:p>
        </p:txBody>
      </p:sp>
      <p:sp>
        <p:nvSpPr>
          <p:cNvPr id="5" name="Date Placeholder 4">
            <a:extLst>
              <a:ext uri="{FF2B5EF4-FFF2-40B4-BE49-F238E27FC236}">
                <a16:creationId xmlns:a16="http://schemas.microsoft.com/office/drawing/2014/main" id="{E33690E2-A6F8-4F49-8E32-5EC5B8A5507A}"/>
              </a:ext>
            </a:extLst>
          </p:cNvPr>
          <p:cNvSpPr>
            <a:spLocks noGrp="1"/>
          </p:cNvSpPr>
          <p:nvPr>
            <p:ph type="dt" sz="half" idx="12"/>
          </p:nvPr>
        </p:nvSpPr>
        <p:spPr/>
        <p:txBody>
          <a:bodyPr/>
          <a:lstStyle/>
          <a:p>
            <a:pPr algn="l"/>
            <a:r>
              <a:rPr lang="en-US"/>
              <a:t>CRICOS code 00025B</a:t>
            </a:r>
            <a:endParaRPr lang="en-AU"/>
          </a:p>
        </p:txBody>
      </p:sp>
      <p:sp>
        <p:nvSpPr>
          <p:cNvPr id="10" name="Text Placeholder 5">
            <a:extLst>
              <a:ext uri="{FF2B5EF4-FFF2-40B4-BE49-F238E27FC236}">
                <a16:creationId xmlns:a16="http://schemas.microsoft.com/office/drawing/2014/main" id="{D683528B-5613-4179-BFD8-DFE24675A848}"/>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1" name="Rectangle 10">
            <a:extLst>
              <a:ext uri="{FF2B5EF4-FFF2-40B4-BE49-F238E27FC236}">
                <a16:creationId xmlns:a16="http://schemas.microsoft.com/office/drawing/2014/main" id="{61FA6F18-A6B9-4002-9AF5-5A621B0ECEA9}"/>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F6667976-37E5-419D-871B-FF7F3279A819}"/>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7" name="Title 6">
            <a:extLst>
              <a:ext uri="{FF2B5EF4-FFF2-40B4-BE49-F238E27FC236}">
                <a16:creationId xmlns:a16="http://schemas.microsoft.com/office/drawing/2014/main" id="{7328C3BB-E5DD-47D4-B3C1-7A89BC1FE841}"/>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4002725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with Image Two Thirds">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B39BD51-2E8D-4FDD-8EEB-A7A9070EDD67}"/>
              </a:ext>
            </a:extLst>
          </p:cNvPr>
          <p:cNvSpPr>
            <a:spLocks noGrp="1"/>
          </p:cNvSpPr>
          <p:nvPr>
            <p:ph type="pic" sz="quarter" idx="12" hasCustomPrompt="1"/>
          </p:nvPr>
        </p:nvSpPr>
        <p:spPr>
          <a:xfrm>
            <a:off x="4407048" y="630979"/>
            <a:ext cx="7784951" cy="6234196"/>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8916" h="5593381">
                <a:moveTo>
                  <a:pt x="454" y="629"/>
                </a:moveTo>
                <a:lnTo>
                  <a:pt x="5198916" y="0"/>
                </a:lnTo>
                <a:lnTo>
                  <a:pt x="5198916" y="5587822"/>
                </a:lnTo>
                <a:lnTo>
                  <a:pt x="1718207" y="5593381"/>
                </a:lnTo>
                <a:cubicBezTo>
                  <a:pt x="689093" y="5283249"/>
                  <a:pt x="-8821" y="3998617"/>
                  <a:pt x="1791" y="3144946"/>
                </a:cubicBezTo>
                <a:cubicBezTo>
                  <a:pt x="3783" y="1941683"/>
                  <a:pt x="-1538" y="1203892"/>
                  <a:pt x="454" y="629"/>
                </a:cubicBezTo>
                <a:close/>
              </a:path>
            </a:pathLst>
          </a:custGeom>
          <a:solidFill>
            <a:schemeClr val="bg2"/>
          </a:solidFill>
        </p:spPr>
        <p:txBody>
          <a:bodyPr anchor="ctr"/>
          <a:lstStyle>
            <a:lvl1pPr algn="ctr">
              <a:defRPr sz="1200"/>
            </a:lvl1pPr>
          </a:lstStyle>
          <a:p>
            <a:r>
              <a:rPr lang="en-AU"/>
              <a:t> Click icon to insert picture</a:t>
            </a:r>
          </a:p>
          <a:p>
            <a:endParaRPr lang="en-AU"/>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6" name="Text Placeholder 5">
            <a:extLst>
              <a:ext uri="{FF2B5EF4-FFF2-40B4-BE49-F238E27FC236}">
                <a16:creationId xmlns:a16="http://schemas.microsoft.com/office/drawing/2014/main" id="{05B945E3-14E3-4804-9C19-FEC6CFB9A20D}"/>
              </a:ext>
            </a:extLst>
          </p:cNvPr>
          <p:cNvSpPr>
            <a:spLocks noGrp="1"/>
          </p:cNvSpPr>
          <p:nvPr>
            <p:ph type="body" sz="quarter" idx="13"/>
          </p:nvPr>
        </p:nvSpPr>
        <p:spPr>
          <a:xfrm>
            <a:off x="695326" y="2204864"/>
            <a:ext cx="3384000" cy="4093424"/>
          </a:xfrm>
          <a:prstGeom prst="rect">
            <a:avLst/>
          </a:prstGeom>
        </p:spPr>
        <p:txBody>
          <a:bodyPr/>
          <a:lstStyle>
            <a:lvl1pPr>
              <a:buNone/>
              <a:defRPr lang="en-US" dirty="0"/>
            </a:lvl1pPr>
            <a:lvl2pPr>
              <a:defRPr lang="en-US" dirty="0"/>
            </a:lvl2pPr>
            <a:lvl3pPr>
              <a:defRPr lang="en-US" dirty="0"/>
            </a:lvl3pPr>
            <a:lvl4pPr>
              <a:defRPr lang="en-US" dirty="0"/>
            </a:lvl4pPr>
            <a:lvl5pPr>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60FD0FAE-3953-4EE5-ADCD-BB5BCA72CF76}"/>
              </a:ext>
            </a:extLst>
          </p:cNvPr>
          <p:cNvSpPr>
            <a:spLocks noGrp="1"/>
          </p:cNvSpPr>
          <p:nvPr>
            <p:ph type="dt" sz="half" idx="14"/>
          </p:nvPr>
        </p:nvSpPr>
        <p:spPr/>
        <p:txBody>
          <a:bodyPr/>
          <a:lstStyle/>
          <a:p>
            <a:pPr algn="l"/>
            <a:r>
              <a:rPr lang="en-US"/>
              <a:t>CRICOS code 00025B</a:t>
            </a:r>
            <a:endParaRPr lang="en-AU"/>
          </a:p>
        </p:txBody>
      </p:sp>
      <p:sp>
        <p:nvSpPr>
          <p:cNvPr id="9" name="Rectangle 8">
            <a:extLst>
              <a:ext uri="{FF2B5EF4-FFF2-40B4-BE49-F238E27FC236}">
                <a16:creationId xmlns:a16="http://schemas.microsoft.com/office/drawing/2014/main" id="{35F1548D-4CF2-410E-9EAF-5FFD92B8BD25}"/>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A4FFD650-D01F-491D-B510-1C0C7A868A64}"/>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2" name="Title 1">
            <a:extLst>
              <a:ext uri="{FF2B5EF4-FFF2-40B4-BE49-F238E27FC236}">
                <a16:creationId xmlns:a16="http://schemas.microsoft.com/office/drawing/2014/main" id="{E6DFCBBC-8906-4BED-9DB4-F37D43569C83}"/>
              </a:ext>
            </a:extLst>
          </p:cNvPr>
          <p:cNvSpPr>
            <a:spLocks noGrp="1"/>
          </p:cNvSpPr>
          <p:nvPr>
            <p:ph type="title"/>
          </p:nvPr>
        </p:nvSpPr>
        <p:spPr>
          <a:xfrm>
            <a:off x="695326" y="1052736"/>
            <a:ext cx="3384549" cy="1008112"/>
          </a:xfrm>
        </p:spPr>
        <p:txBody>
          <a:bodyPr anchor="t"/>
          <a:lstStyle/>
          <a:p>
            <a:r>
              <a:rPr lang="en-US"/>
              <a:t>Click to edit Master title style</a:t>
            </a:r>
            <a:endParaRPr lang="en-AU"/>
          </a:p>
        </p:txBody>
      </p:sp>
    </p:spTree>
    <p:extLst>
      <p:ext uri="{BB962C8B-B14F-4D97-AF65-F5344CB8AC3E}">
        <p14:creationId xmlns:p14="http://schemas.microsoft.com/office/powerpoint/2010/main" val="18059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with Image Half">
    <p:spTree>
      <p:nvGrpSpPr>
        <p:cNvPr id="1" name=""/>
        <p:cNvGrpSpPr/>
        <p:nvPr/>
      </p:nvGrpSpPr>
      <p:grpSpPr>
        <a:xfrm>
          <a:off x="0" y="0"/>
          <a:ext cx="0" cy="0"/>
          <a:chOff x="0" y="0"/>
          <a:chExt cx="0" cy="0"/>
        </a:xfrm>
      </p:grpSpPr>
      <p:sp>
        <p:nvSpPr>
          <p:cNvPr id="12" name="Picture Placeholder 9">
            <a:extLst>
              <a:ext uri="{FF2B5EF4-FFF2-40B4-BE49-F238E27FC236}">
                <a16:creationId xmlns:a16="http://schemas.microsoft.com/office/drawing/2014/main" id="{8FB0C548-DD10-4ED1-BA05-293A119D2AEB}"/>
              </a:ext>
            </a:extLst>
          </p:cNvPr>
          <p:cNvSpPr>
            <a:spLocks noGrp="1"/>
          </p:cNvSpPr>
          <p:nvPr>
            <p:ph type="pic" sz="quarter" idx="18" hasCustomPrompt="1"/>
          </p:nvPr>
        </p:nvSpPr>
        <p:spPr>
          <a:xfrm>
            <a:off x="6099776" y="619522"/>
            <a:ext cx="6096132" cy="6238324"/>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4083303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4089175"/>
              <a:gd name="connsiteY0" fmla="*/ 629 h 5595711"/>
              <a:gd name="connsiteX1" fmla="*/ 4083303 w 4089175"/>
              <a:gd name="connsiteY1" fmla="*/ 0 h 5595711"/>
              <a:gd name="connsiteX2" fmla="*/ 4089175 w 4089175"/>
              <a:gd name="connsiteY2" fmla="*/ 5595711 h 5595711"/>
              <a:gd name="connsiteX3" fmla="*/ 1718207 w 4089175"/>
              <a:gd name="connsiteY3" fmla="*/ 5593381 h 5595711"/>
              <a:gd name="connsiteX4" fmla="*/ 1791 w 4089175"/>
              <a:gd name="connsiteY4" fmla="*/ 3144946 h 5595711"/>
              <a:gd name="connsiteX5" fmla="*/ 454 w 4089175"/>
              <a:gd name="connsiteY5" fmla="*/ 629 h 5595711"/>
              <a:gd name="connsiteX0" fmla="*/ 454 w 4083340"/>
              <a:gd name="connsiteY0" fmla="*/ 629 h 5593381"/>
              <a:gd name="connsiteX1" fmla="*/ 4083303 w 4083340"/>
              <a:gd name="connsiteY1" fmla="*/ 0 h 5593381"/>
              <a:gd name="connsiteX2" fmla="*/ 4012844 w 4083340"/>
              <a:gd name="connsiteY2" fmla="*/ 5591438 h 5593381"/>
              <a:gd name="connsiteX3" fmla="*/ 1718207 w 4083340"/>
              <a:gd name="connsiteY3" fmla="*/ 5593381 h 5593381"/>
              <a:gd name="connsiteX4" fmla="*/ 1791 w 4083340"/>
              <a:gd name="connsiteY4" fmla="*/ 3144946 h 5593381"/>
              <a:gd name="connsiteX5" fmla="*/ 454 w 4083340"/>
              <a:gd name="connsiteY5" fmla="*/ 629 h 5593381"/>
              <a:gd name="connsiteX0" fmla="*/ 454 w 4083459"/>
              <a:gd name="connsiteY0" fmla="*/ 629 h 5593381"/>
              <a:gd name="connsiteX1" fmla="*/ 4083303 w 4083459"/>
              <a:gd name="connsiteY1" fmla="*/ 0 h 5593381"/>
              <a:gd name="connsiteX2" fmla="*/ 4070093 w 4083459"/>
              <a:gd name="connsiteY2" fmla="*/ 5591439 h 5593381"/>
              <a:gd name="connsiteX3" fmla="*/ 1718207 w 4083459"/>
              <a:gd name="connsiteY3" fmla="*/ 5593381 h 5593381"/>
              <a:gd name="connsiteX4" fmla="*/ 1791 w 4083459"/>
              <a:gd name="connsiteY4" fmla="*/ 3144946 h 5593381"/>
              <a:gd name="connsiteX5" fmla="*/ 454 w 4083459"/>
              <a:gd name="connsiteY5" fmla="*/ 629 h 5593381"/>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3943363 w 4070093"/>
              <a:gd name="connsiteY1" fmla="*/ 324970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10480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5150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14049 w 4069424"/>
              <a:gd name="connsiteY0" fmla="*/ 174112 h 5602782"/>
              <a:gd name="connsiteX1" fmla="*/ 4068911 w 4069424"/>
              <a:gd name="connsiteY1" fmla="*/ 0 h 5602782"/>
              <a:gd name="connsiteX2" fmla="*/ 4068422 w 4069424"/>
              <a:gd name="connsiteY2" fmla="*/ 5600840 h 5602782"/>
              <a:gd name="connsiteX3" fmla="*/ 1716536 w 4069424"/>
              <a:gd name="connsiteY3" fmla="*/ 5602782 h 5602782"/>
              <a:gd name="connsiteX4" fmla="*/ 120 w 4069424"/>
              <a:gd name="connsiteY4" fmla="*/ 3154347 h 5602782"/>
              <a:gd name="connsiteX5" fmla="*/ 14049 w 4069424"/>
              <a:gd name="connsiteY5" fmla="*/ 174112 h 560278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4065493 w 4070093"/>
              <a:gd name="connsiteY1" fmla="*/ 51501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934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4333 h 5597085"/>
              <a:gd name="connsiteX1" fmla="*/ 4070582 w 4071095"/>
              <a:gd name="connsiteY1" fmla="*/ 0 h 5597085"/>
              <a:gd name="connsiteX2" fmla="*/ 4070093 w 4071095"/>
              <a:gd name="connsiteY2" fmla="*/ 5595143 h 5597085"/>
              <a:gd name="connsiteX3" fmla="*/ 1718207 w 4071095"/>
              <a:gd name="connsiteY3" fmla="*/ 5597085 h 5597085"/>
              <a:gd name="connsiteX4" fmla="*/ 1791 w 4071095"/>
              <a:gd name="connsiteY4" fmla="*/ 3148650 h 5597085"/>
              <a:gd name="connsiteX5" fmla="*/ 454 w 4071095"/>
              <a:gd name="connsiteY5" fmla="*/ 4333 h 559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1095" h="5597085">
                <a:moveTo>
                  <a:pt x="454" y="4333"/>
                </a:moveTo>
                <a:lnTo>
                  <a:pt x="4070582" y="0"/>
                </a:lnTo>
                <a:cubicBezTo>
                  <a:pt x="4072539" y="1865237"/>
                  <a:pt x="4068136" y="3729906"/>
                  <a:pt x="4070093" y="5595143"/>
                </a:cubicBezTo>
                <a:lnTo>
                  <a:pt x="1718207" y="5597085"/>
                </a:lnTo>
                <a:cubicBezTo>
                  <a:pt x="689093" y="5286953"/>
                  <a:pt x="-8821" y="4002321"/>
                  <a:pt x="1791" y="3148650"/>
                </a:cubicBezTo>
                <a:cubicBezTo>
                  <a:pt x="3783" y="1945387"/>
                  <a:pt x="-1538" y="1207596"/>
                  <a:pt x="454" y="4333"/>
                </a:cubicBezTo>
                <a:close/>
              </a:path>
            </a:pathLst>
          </a:custGeom>
          <a:solidFill>
            <a:schemeClr val="bg2"/>
          </a:solidFill>
        </p:spPr>
        <p:txBody>
          <a:bodyPr anchor="ctr"/>
          <a:lstStyle>
            <a:lvl1pPr algn="ctr">
              <a:defRPr sz="1200"/>
            </a:lvl1pPr>
          </a:lstStyle>
          <a:p>
            <a:r>
              <a:rPr lang="en-AU"/>
              <a:t> Click icon to insert picture</a:t>
            </a:r>
          </a:p>
          <a:p>
            <a:endParaRPr lang="en-AU"/>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9" name="Text Placeholder 5">
            <a:extLst>
              <a:ext uri="{FF2B5EF4-FFF2-40B4-BE49-F238E27FC236}">
                <a16:creationId xmlns:a16="http://schemas.microsoft.com/office/drawing/2014/main" id="{9939388E-DE68-4319-9112-7BA5E2C40EB3}"/>
              </a:ext>
            </a:extLst>
          </p:cNvPr>
          <p:cNvSpPr>
            <a:spLocks noGrp="1"/>
          </p:cNvSpPr>
          <p:nvPr>
            <p:ph type="body" sz="quarter" idx="15"/>
          </p:nvPr>
        </p:nvSpPr>
        <p:spPr>
          <a:xfrm>
            <a:off x="695326" y="1700213"/>
            <a:ext cx="5208588" cy="4608515"/>
          </a:xfrm>
          <a:prstGeom prst="rect">
            <a:avLst/>
          </a:prstGeom>
        </p:spPr>
        <p:txBody>
          <a:bodyPr/>
          <a:lstStyle>
            <a:lvl1pPr>
              <a:lnSpc>
                <a:spcPct val="100000"/>
              </a:lnSpc>
              <a:defRPr lang="en-US" dirty="0"/>
            </a:lvl1pPr>
            <a:lvl2pPr>
              <a:defRPr lang="en-US" dirty="0"/>
            </a:lvl2pPr>
            <a:lvl3pPr>
              <a:defRPr lang="en-US" dirty="0"/>
            </a:lvl3pPr>
            <a:lvl4pPr>
              <a:defRPr lang="en-US" dirty="0"/>
            </a:lvl4pPr>
            <a:lvl5pPr>
              <a:spcAft>
                <a:spcPts val="600"/>
              </a:spcAft>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26E4E8D8-7819-4122-838F-7CED981EC3B0}"/>
              </a:ext>
            </a:extLst>
          </p:cNvPr>
          <p:cNvSpPr>
            <a:spLocks noGrp="1"/>
          </p:cNvSpPr>
          <p:nvPr>
            <p:ph type="dt" sz="half" idx="16"/>
          </p:nvPr>
        </p:nvSpPr>
        <p:spPr/>
        <p:txBody>
          <a:bodyPr/>
          <a:lstStyle/>
          <a:p>
            <a:pPr algn="l"/>
            <a:r>
              <a:rPr lang="en-US"/>
              <a:t>CRICOS code 00025B</a:t>
            </a:r>
            <a:endParaRPr lang="en-AU"/>
          </a:p>
        </p:txBody>
      </p:sp>
      <p:sp>
        <p:nvSpPr>
          <p:cNvPr id="11" name="Text Placeholder 5">
            <a:extLst>
              <a:ext uri="{FF2B5EF4-FFF2-40B4-BE49-F238E27FC236}">
                <a16:creationId xmlns:a16="http://schemas.microsoft.com/office/drawing/2014/main" id="{8E5BD460-2E08-418B-9ED2-FED7577890AA}"/>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0" name="Rectangle 9">
            <a:extLst>
              <a:ext uri="{FF2B5EF4-FFF2-40B4-BE49-F238E27FC236}">
                <a16:creationId xmlns:a16="http://schemas.microsoft.com/office/drawing/2014/main" id="{9ED1E0F1-AFFA-42EB-BA75-DA2D4500467E}"/>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4" name="Picture 13">
            <a:extLst>
              <a:ext uri="{FF2B5EF4-FFF2-40B4-BE49-F238E27FC236}">
                <a16:creationId xmlns:a16="http://schemas.microsoft.com/office/drawing/2014/main" id="{9BE6FC7D-C34E-46C7-8941-E28D2138AB4A}"/>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13" name="Title 1">
            <a:extLst>
              <a:ext uri="{FF2B5EF4-FFF2-40B4-BE49-F238E27FC236}">
                <a16:creationId xmlns:a16="http://schemas.microsoft.com/office/drawing/2014/main" id="{080EDC1B-18C6-4124-ACB9-D441CF15FE5D}"/>
              </a:ext>
            </a:extLst>
          </p:cNvPr>
          <p:cNvSpPr>
            <a:spLocks noGrp="1"/>
          </p:cNvSpPr>
          <p:nvPr>
            <p:ph type="title"/>
          </p:nvPr>
        </p:nvSpPr>
        <p:spPr>
          <a:xfrm>
            <a:off x="695326" y="1052736"/>
            <a:ext cx="5208587" cy="468000"/>
          </a:xfrm>
        </p:spPr>
        <p:txBody>
          <a:bodyPr anchor="t"/>
          <a:lstStyle/>
          <a:p>
            <a:r>
              <a:rPr lang="en-US"/>
              <a:t>Click to edit Master title style</a:t>
            </a:r>
            <a:endParaRPr lang="en-AU"/>
          </a:p>
        </p:txBody>
      </p:sp>
    </p:spTree>
    <p:extLst>
      <p:ext uri="{BB962C8B-B14F-4D97-AF65-F5344CB8AC3E}">
        <p14:creationId xmlns:p14="http://schemas.microsoft.com/office/powerpoint/2010/main" val="3849677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with Image One Third">
    <p:spTree>
      <p:nvGrpSpPr>
        <p:cNvPr id="1" name=""/>
        <p:cNvGrpSpPr/>
        <p:nvPr/>
      </p:nvGrpSpPr>
      <p:grpSpPr>
        <a:xfrm>
          <a:off x="0" y="0"/>
          <a:ext cx="0" cy="0"/>
          <a:chOff x="0" y="0"/>
          <a:chExt cx="0" cy="0"/>
        </a:xfrm>
      </p:grpSpPr>
      <p:sp>
        <p:nvSpPr>
          <p:cNvPr id="12" name="Picture Placeholder 9">
            <a:extLst>
              <a:ext uri="{FF2B5EF4-FFF2-40B4-BE49-F238E27FC236}">
                <a16:creationId xmlns:a16="http://schemas.microsoft.com/office/drawing/2014/main" id="{8FB0C548-DD10-4ED1-BA05-293A119D2AEB}"/>
              </a:ext>
            </a:extLst>
          </p:cNvPr>
          <p:cNvSpPr>
            <a:spLocks noGrp="1"/>
          </p:cNvSpPr>
          <p:nvPr>
            <p:ph type="pic" sz="quarter" idx="18" hasCustomPrompt="1"/>
          </p:nvPr>
        </p:nvSpPr>
        <p:spPr>
          <a:xfrm>
            <a:off x="8127980" y="619866"/>
            <a:ext cx="4065161" cy="6239970"/>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4083303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4089175"/>
              <a:gd name="connsiteY0" fmla="*/ 629 h 5595711"/>
              <a:gd name="connsiteX1" fmla="*/ 4083303 w 4089175"/>
              <a:gd name="connsiteY1" fmla="*/ 0 h 5595711"/>
              <a:gd name="connsiteX2" fmla="*/ 4089175 w 4089175"/>
              <a:gd name="connsiteY2" fmla="*/ 5595711 h 5595711"/>
              <a:gd name="connsiteX3" fmla="*/ 1718207 w 4089175"/>
              <a:gd name="connsiteY3" fmla="*/ 5593381 h 5595711"/>
              <a:gd name="connsiteX4" fmla="*/ 1791 w 4089175"/>
              <a:gd name="connsiteY4" fmla="*/ 3144946 h 5595711"/>
              <a:gd name="connsiteX5" fmla="*/ 454 w 4089175"/>
              <a:gd name="connsiteY5" fmla="*/ 629 h 5595711"/>
              <a:gd name="connsiteX0" fmla="*/ 454 w 4083340"/>
              <a:gd name="connsiteY0" fmla="*/ 629 h 5593381"/>
              <a:gd name="connsiteX1" fmla="*/ 4083303 w 4083340"/>
              <a:gd name="connsiteY1" fmla="*/ 0 h 5593381"/>
              <a:gd name="connsiteX2" fmla="*/ 4012844 w 4083340"/>
              <a:gd name="connsiteY2" fmla="*/ 5591438 h 5593381"/>
              <a:gd name="connsiteX3" fmla="*/ 1718207 w 4083340"/>
              <a:gd name="connsiteY3" fmla="*/ 5593381 h 5593381"/>
              <a:gd name="connsiteX4" fmla="*/ 1791 w 4083340"/>
              <a:gd name="connsiteY4" fmla="*/ 3144946 h 5593381"/>
              <a:gd name="connsiteX5" fmla="*/ 454 w 4083340"/>
              <a:gd name="connsiteY5" fmla="*/ 629 h 5593381"/>
              <a:gd name="connsiteX0" fmla="*/ 454 w 4083459"/>
              <a:gd name="connsiteY0" fmla="*/ 629 h 5593381"/>
              <a:gd name="connsiteX1" fmla="*/ 4083303 w 4083459"/>
              <a:gd name="connsiteY1" fmla="*/ 0 h 5593381"/>
              <a:gd name="connsiteX2" fmla="*/ 4070093 w 4083459"/>
              <a:gd name="connsiteY2" fmla="*/ 5591439 h 5593381"/>
              <a:gd name="connsiteX3" fmla="*/ 1718207 w 4083459"/>
              <a:gd name="connsiteY3" fmla="*/ 5593381 h 5593381"/>
              <a:gd name="connsiteX4" fmla="*/ 1791 w 4083459"/>
              <a:gd name="connsiteY4" fmla="*/ 3144946 h 5593381"/>
              <a:gd name="connsiteX5" fmla="*/ 454 w 4083459"/>
              <a:gd name="connsiteY5" fmla="*/ 629 h 5593381"/>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0093"/>
              <a:gd name="connsiteY0" fmla="*/ 0 h 5592752"/>
              <a:gd name="connsiteX1" fmla="*/ 2714232 w 4070093"/>
              <a:gd name="connsiteY1" fmla="*/ 3644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2714242"/>
              <a:gd name="connsiteY0" fmla="*/ 0 h 5592752"/>
              <a:gd name="connsiteX1" fmla="*/ 2714232 w 2714242"/>
              <a:gd name="connsiteY1" fmla="*/ 3644 h 5592752"/>
              <a:gd name="connsiteX2" fmla="*/ 2455391 w 2714242"/>
              <a:gd name="connsiteY2" fmla="*/ 5590810 h 5592752"/>
              <a:gd name="connsiteX3" fmla="*/ 1718207 w 2714242"/>
              <a:gd name="connsiteY3" fmla="*/ 5592752 h 5592752"/>
              <a:gd name="connsiteX4" fmla="*/ 1791 w 2714242"/>
              <a:gd name="connsiteY4" fmla="*/ 3144317 h 5592752"/>
              <a:gd name="connsiteX5" fmla="*/ 454 w 2714242"/>
              <a:gd name="connsiteY5" fmla="*/ 0 h 5592752"/>
              <a:gd name="connsiteX0" fmla="*/ 454 w 2714778"/>
              <a:gd name="connsiteY0" fmla="*/ 0 h 5596508"/>
              <a:gd name="connsiteX1" fmla="*/ 2714232 w 2714778"/>
              <a:gd name="connsiteY1" fmla="*/ 3644 h 5596508"/>
              <a:gd name="connsiteX2" fmla="*/ 2714070 w 2714778"/>
              <a:gd name="connsiteY2" fmla="*/ 5596508 h 5596508"/>
              <a:gd name="connsiteX3" fmla="*/ 1718207 w 2714778"/>
              <a:gd name="connsiteY3" fmla="*/ 5592752 h 5596508"/>
              <a:gd name="connsiteX4" fmla="*/ 1791 w 2714778"/>
              <a:gd name="connsiteY4" fmla="*/ 3144317 h 5596508"/>
              <a:gd name="connsiteX5" fmla="*/ 454 w 2714778"/>
              <a:gd name="connsiteY5" fmla="*/ 0 h 5596508"/>
              <a:gd name="connsiteX0" fmla="*/ 454 w 2714070"/>
              <a:gd name="connsiteY0" fmla="*/ 0 h 5596508"/>
              <a:gd name="connsiteX1" fmla="*/ 2709992 w 2714070"/>
              <a:gd name="connsiteY1" fmla="*/ 3644 h 5596508"/>
              <a:gd name="connsiteX2" fmla="*/ 2714070 w 2714070"/>
              <a:gd name="connsiteY2" fmla="*/ 5596508 h 5596508"/>
              <a:gd name="connsiteX3" fmla="*/ 1718207 w 2714070"/>
              <a:gd name="connsiteY3" fmla="*/ 5592752 h 5596508"/>
              <a:gd name="connsiteX4" fmla="*/ 1791 w 2714070"/>
              <a:gd name="connsiteY4" fmla="*/ 3144317 h 5596508"/>
              <a:gd name="connsiteX5" fmla="*/ 454 w 2714070"/>
              <a:gd name="connsiteY5" fmla="*/ 0 h 5596508"/>
              <a:gd name="connsiteX0" fmla="*/ 454 w 2714779"/>
              <a:gd name="connsiteY0" fmla="*/ 2054 h 5598562"/>
              <a:gd name="connsiteX1" fmla="*/ 2714233 w 2714779"/>
              <a:gd name="connsiteY1" fmla="*/ 0 h 5598562"/>
              <a:gd name="connsiteX2" fmla="*/ 2714070 w 2714779"/>
              <a:gd name="connsiteY2" fmla="*/ 5598562 h 5598562"/>
              <a:gd name="connsiteX3" fmla="*/ 1718207 w 2714779"/>
              <a:gd name="connsiteY3" fmla="*/ 5594806 h 5598562"/>
              <a:gd name="connsiteX4" fmla="*/ 1791 w 2714779"/>
              <a:gd name="connsiteY4" fmla="*/ 3146371 h 5598562"/>
              <a:gd name="connsiteX5" fmla="*/ 454 w 2714779"/>
              <a:gd name="connsiteY5" fmla="*/ 2054 h 5598562"/>
              <a:gd name="connsiteX0" fmla="*/ 454 w 2714779"/>
              <a:gd name="connsiteY0" fmla="*/ 7751 h 5598562"/>
              <a:gd name="connsiteX1" fmla="*/ 2714233 w 2714779"/>
              <a:gd name="connsiteY1" fmla="*/ 0 h 5598562"/>
              <a:gd name="connsiteX2" fmla="*/ 2714070 w 2714779"/>
              <a:gd name="connsiteY2" fmla="*/ 5598562 h 5598562"/>
              <a:gd name="connsiteX3" fmla="*/ 1718207 w 2714779"/>
              <a:gd name="connsiteY3" fmla="*/ 5594806 h 5598562"/>
              <a:gd name="connsiteX4" fmla="*/ 1791 w 2714779"/>
              <a:gd name="connsiteY4" fmla="*/ 3146371 h 5598562"/>
              <a:gd name="connsiteX5" fmla="*/ 454 w 2714779"/>
              <a:gd name="connsiteY5" fmla="*/ 7751 h 559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4779" h="5598562">
                <a:moveTo>
                  <a:pt x="454" y="7751"/>
                </a:moveTo>
                <a:lnTo>
                  <a:pt x="2714233" y="0"/>
                </a:lnTo>
                <a:cubicBezTo>
                  <a:pt x="2716190" y="1865237"/>
                  <a:pt x="2712113" y="3733325"/>
                  <a:pt x="2714070" y="5598562"/>
                </a:cubicBezTo>
                <a:lnTo>
                  <a:pt x="1718207" y="5594806"/>
                </a:lnTo>
                <a:cubicBezTo>
                  <a:pt x="689093" y="5284674"/>
                  <a:pt x="-8821" y="4000042"/>
                  <a:pt x="1791" y="3146371"/>
                </a:cubicBezTo>
                <a:cubicBezTo>
                  <a:pt x="3783" y="1943108"/>
                  <a:pt x="-1538" y="1211014"/>
                  <a:pt x="454" y="7751"/>
                </a:cubicBezTo>
                <a:close/>
              </a:path>
            </a:pathLst>
          </a:custGeom>
          <a:solidFill>
            <a:schemeClr val="bg2"/>
          </a:solidFill>
        </p:spPr>
        <p:txBody>
          <a:bodyPr anchor="ctr"/>
          <a:lstStyle>
            <a:lvl1pPr algn="ctr">
              <a:defRPr sz="1200"/>
            </a:lvl1pPr>
          </a:lstStyle>
          <a:p>
            <a:r>
              <a:rPr lang="en-AU"/>
              <a:t> Click icon to insert picture</a:t>
            </a:r>
          </a:p>
          <a:p>
            <a:endParaRPr lang="en-AU"/>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9" name="Text Placeholder 5">
            <a:extLst>
              <a:ext uri="{FF2B5EF4-FFF2-40B4-BE49-F238E27FC236}">
                <a16:creationId xmlns:a16="http://schemas.microsoft.com/office/drawing/2014/main" id="{9939388E-DE68-4319-9112-7BA5E2C40EB3}"/>
              </a:ext>
            </a:extLst>
          </p:cNvPr>
          <p:cNvSpPr>
            <a:spLocks noGrp="1"/>
          </p:cNvSpPr>
          <p:nvPr>
            <p:ph type="body" sz="quarter" idx="15"/>
          </p:nvPr>
        </p:nvSpPr>
        <p:spPr>
          <a:xfrm>
            <a:off x="695326" y="1700213"/>
            <a:ext cx="7089890" cy="4608515"/>
          </a:xfrm>
          <a:prstGeom prst="rect">
            <a:avLst/>
          </a:prstGeom>
        </p:spPr>
        <p:txBody>
          <a:bodyPr/>
          <a:lstStyle>
            <a:lvl1pPr>
              <a:lnSpc>
                <a:spcPct val="100000"/>
              </a:lnSpc>
              <a:defRPr lang="en-US" dirty="0" smtClean="0"/>
            </a:lvl1pPr>
            <a:lvl2pPr>
              <a:defRPr lang="en-US" dirty="0" smtClean="0"/>
            </a:lvl2pPr>
            <a:lvl3pPr>
              <a:defRPr lang="en-US" dirty="0" smtClean="0"/>
            </a:lvl3pPr>
            <a:lvl4pPr>
              <a:defRPr lang="en-US" dirty="0" smtClean="0"/>
            </a:lvl4pPr>
            <a:lvl5pPr>
              <a:spcAft>
                <a:spcPts val="600"/>
              </a:spcAft>
              <a:defRPr lang="en-US" dirty="0" smtClean="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26E4E8D8-7819-4122-838F-7CED981EC3B0}"/>
              </a:ext>
            </a:extLst>
          </p:cNvPr>
          <p:cNvSpPr>
            <a:spLocks noGrp="1"/>
          </p:cNvSpPr>
          <p:nvPr>
            <p:ph type="dt" sz="half" idx="16"/>
          </p:nvPr>
        </p:nvSpPr>
        <p:spPr/>
        <p:txBody>
          <a:bodyPr/>
          <a:lstStyle/>
          <a:p>
            <a:pPr algn="l"/>
            <a:r>
              <a:rPr lang="en-US"/>
              <a:t>CRICOS code 00025B</a:t>
            </a:r>
            <a:endParaRPr lang="en-AU"/>
          </a:p>
        </p:txBody>
      </p:sp>
      <p:sp>
        <p:nvSpPr>
          <p:cNvPr id="11" name="Text Placeholder 5">
            <a:extLst>
              <a:ext uri="{FF2B5EF4-FFF2-40B4-BE49-F238E27FC236}">
                <a16:creationId xmlns:a16="http://schemas.microsoft.com/office/drawing/2014/main" id="{8E5BD460-2E08-418B-9ED2-FED7577890AA}"/>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0" name="Rectangle 9">
            <a:extLst>
              <a:ext uri="{FF2B5EF4-FFF2-40B4-BE49-F238E27FC236}">
                <a16:creationId xmlns:a16="http://schemas.microsoft.com/office/drawing/2014/main" id="{1FE2A31D-86B6-46B8-BB44-FE4A0151AFEC}"/>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4" name="Picture 13">
            <a:extLst>
              <a:ext uri="{FF2B5EF4-FFF2-40B4-BE49-F238E27FC236}">
                <a16:creationId xmlns:a16="http://schemas.microsoft.com/office/drawing/2014/main" id="{79DB1757-F26E-4E87-887C-D21CB8F0D41B}"/>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3322A0C3-D06A-4B53-BF2D-7247BE3F1E44}"/>
              </a:ext>
            </a:extLst>
          </p:cNvPr>
          <p:cNvSpPr>
            <a:spLocks noGrp="1"/>
          </p:cNvSpPr>
          <p:nvPr>
            <p:ph type="title"/>
          </p:nvPr>
        </p:nvSpPr>
        <p:spPr>
          <a:xfrm>
            <a:off x="695326" y="1052736"/>
            <a:ext cx="7089890" cy="469056"/>
          </a:xfrm>
        </p:spPr>
        <p:txBody>
          <a:bodyPr/>
          <a:lstStyle/>
          <a:p>
            <a:r>
              <a:rPr lang="en-US"/>
              <a:t>Click to edit Master title style</a:t>
            </a:r>
            <a:endParaRPr lang="en-AU"/>
          </a:p>
        </p:txBody>
      </p:sp>
    </p:spTree>
    <p:extLst>
      <p:ext uri="{BB962C8B-B14F-4D97-AF65-F5344CB8AC3E}">
        <p14:creationId xmlns:p14="http://schemas.microsoft.com/office/powerpoint/2010/main" val="243135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64299D2-DE60-4B62-A10B-375899206764}"/>
              </a:ext>
            </a:extLst>
          </p:cNvPr>
          <p:cNvSpPr/>
          <p:nvPr userDrawn="1"/>
        </p:nvSpPr>
        <p:spPr>
          <a:xfrm>
            <a:off x="0" y="0"/>
            <a:ext cx="12192000" cy="6858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sp>
        <p:nvSpPr>
          <p:cNvPr id="2" name="Title 1"/>
          <p:cNvSpPr>
            <a:spLocks noGrp="1"/>
          </p:cNvSpPr>
          <p:nvPr>
            <p:ph type="title" hasCustomPrompt="1"/>
          </p:nvPr>
        </p:nvSpPr>
        <p:spPr>
          <a:xfrm>
            <a:off x="695325" y="1143405"/>
            <a:ext cx="10738247" cy="1296144"/>
          </a:xfrm>
        </p:spPr>
        <p:txBody>
          <a:bodyPr anchor="b">
            <a:noAutofit/>
          </a:bodyPr>
          <a:lstStyle>
            <a:lvl1pPr>
              <a:lnSpc>
                <a:spcPts val="5040"/>
              </a:lnSpc>
              <a:defRPr sz="4200">
                <a:solidFill>
                  <a:schemeClr val="bg1"/>
                </a:solidFill>
              </a:defRPr>
            </a:lvl1pPr>
          </a:lstStyle>
          <a:p>
            <a:r>
              <a:rPr lang="en-US"/>
              <a:t>[Title]</a:t>
            </a:r>
            <a:endParaRPr lang="en-AU"/>
          </a:p>
        </p:txBody>
      </p:sp>
      <p:sp>
        <p:nvSpPr>
          <p:cNvPr id="7" name="Text Placeholder 6"/>
          <p:cNvSpPr>
            <a:spLocks noGrp="1"/>
          </p:cNvSpPr>
          <p:nvPr>
            <p:ph type="body" sz="quarter" idx="10" hasCustomPrompt="1"/>
          </p:nvPr>
        </p:nvSpPr>
        <p:spPr>
          <a:xfrm>
            <a:off x="695298" y="2553954"/>
            <a:ext cx="10747200" cy="2675249"/>
          </a:xfrm>
          <a:prstGeom prst="rect">
            <a:avLst/>
          </a:prstGeom>
        </p:spPr>
        <p:txBody>
          <a:bodyPr>
            <a:normAutofit/>
          </a:bodyPr>
          <a:lstStyle>
            <a:lvl1pPr marL="0" indent="0">
              <a:lnSpc>
                <a:spcPts val="3240"/>
              </a:lnSpc>
              <a:buNone/>
              <a:defRPr sz="2700">
                <a:solidFill>
                  <a:schemeClr val="bg1"/>
                </a:solidFill>
              </a:defRPr>
            </a:lvl1pPr>
          </a:lstStyle>
          <a:p>
            <a:pPr lvl="0"/>
            <a:r>
              <a:rPr lang="en-US"/>
              <a:t>[Subtitle]</a:t>
            </a:r>
          </a:p>
        </p:txBody>
      </p:sp>
      <p:sp>
        <p:nvSpPr>
          <p:cNvPr id="18" name="Right Triangle 3">
            <a:extLst>
              <a:ext uri="{FF2B5EF4-FFF2-40B4-BE49-F238E27FC236}">
                <a16:creationId xmlns:a16="http://schemas.microsoft.com/office/drawing/2014/main" id="{E49831C3-1265-4B26-84DA-16A7EC28AF57}"/>
              </a:ext>
            </a:extLst>
          </p:cNvPr>
          <p:cNvSpPr/>
          <p:nvPr userDrawn="1"/>
        </p:nvSpPr>
        <p:spPr>
          <a:xfrm>
            <a:off x="1" y="4076700"/>
            <a:ext cx="2555875" cy="2781300"/>
          </a:xfrm>
          <a:custGeom>
            <a:avLst/>
            <a:gdLst>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Lst>
            <a:ahLst/>
            <a:cxnLst>
              <a:cxn ang="0">
                <a:pos x="connsiteX0" y="connsiteY0"/>
              </a:cxn>
              <a:cxn ang="0">
                <a:pos x="connsiteX1" y="connsiteY1"/>
              </a:cxn>
              <a:cxn ang="0">
                <a:pos x="connsiteX2" y="connsiteY2"/>
              </a:cxn>
              <a:cxn ang="0">
                <a:pos x="connsiteX3" y="connsiteY3"/>
              </a:cxn>
            </a:cxnLst>
            <a:rect l="l" t="t" r="r" b="b"/>
            <a:pathLst>
              <a:path w="2555875" h="2781300">
                <a:moveTo>
                  <a:pt x="0" y="2781300"/>
                </a:moveTo>
                <a:lnTo>
                  <a:pt x="0" y="0"/>
                </a:lnTo>
                <a:cubicBezTo>
                  <a:pt x="158687" y="1674158"/>
                  <a:pt x="1584388" y="2511611"/>
                  <a:pt x="2555875" y="2781300"/>
                </a:cubicBezTo>
                <a:lnTo>
                  <a:pt x="0" y="27813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Graphic 1">
            <a:extLst>
              <a:ext uri="{FF2B5EF4-FFF2-40B4-BE49-F238E27FC236}">
                <a16:creationId xmlns:a16="http://schemas.microsoft.com/office/drawing/2014/main" id="{570549AC-72A0-49C7-B98A-4959B5690850}"/>
              </a:ext>
            </a:extLst>
          </p:cNvPr>
          <p:cNvSpPr/>
          <p:nvPr userDrawn="1"/>
        </p:nvSpPr>
        <p:spPr>
          <a:xfrm>
            <a:off x="9912424" y="5571759"/>
            <a:ext cx="2279576" cy="1286241"/>
          </a:xfrm>
          <a:custGeom>
            <a:avLst/>
            <a:gdLst>
              <a:gd name="connsiteX0" fmla="*/ 1704499 w 1704975"/>
              <a:gd name="connsiteY0" fmla="*/ 961382 h 962025"/>
              <a:gd name="connsiteX1" fmla="*/ 1172051 w 1704975"/>
              <a:gd name="connsiteY1" fmla="*/ 803267 h 962025"/>
              <a:gd name="connsiteX2" fmla="*/ 589121 w 1704975"/>
              <a:gd name="connsiteY2" fmla="*/ 611815 h 962025"/>
              <a:gd name="connsiteX3" fmla="*/ 7144 w 1704975"/>
              <a:gd name="connsiteY3" fmla="*/ 768977 h 962025"/>
              <a:gd name="connsiteX4" fmla="*/ 764381 w 1704975"/>
              <a:gd name="connsiteY4" fmla="*/ 128897 h 962025"/>
              <a:gd name="connsiteX5" fmla="*/ 1614011 w 1704975"/>
              <a:gd name="connsiteY5" fmla="*/ 72700 h 962025"/>
              <a:gd name="connsiteX6" fmla="*/ 1705451 w 1704975"/>
              <a:gd name="connsiteY6" fmla="*/ 104132 h 962025"/>
              <a:gd name="connsiteX7" fmla="*/ 1704499 w 1704975"/>
              <a:gd name="connsiteY7" fmla="*/ 96138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975" h="962025">
                <a:moveTo>
                  <a:pt x="1704499" y="961382"/>
                </a:moveTo>
                <a:cubicBezTo>
                  <a:pt x="1523524" y="935665"/>
                  <a:pt x="1348264" y="859465"/>
                  <a:pt x="1172051" y="803267"/>
                </a:cubicBezTo>
                <a:cubicBezTo>
                  <a:pt x="976789" y="741355"/>
                  <a:pt x="788194" y="654677"/>
                  <a:pt x="589121" y="611815"/>
                </a:cubicBezTo>
                <a:cubicBezTo>
                  <a:pt x="301466" y="550855"/>
                  <a:pt x="224314" y="585145"/>
                  <a:pt x="7144" y="768977"/>
                </a:cubicBezTo>
                <a:cubicBezTo>
                  <a:pt x="50006" y="717542"/>
                  <a:pt x="525304" y="253675"/>
                  <a:pt x="764381" y="128897"/>
                </a:cubicBezTo>
                <a:cubicBezTo>
                  <a:pt x="1040606" y="-14930"/>
                  <a:pt x="1321594" y="-28265"/>
                  <a:pt x="1614011" y="72700"/>
                </a:cubicBezTo>
                <a:cubicBezTo>
                  <a:pt x="1644491" y="83177"/>
                  <a:pt x="1674971" y="93655"/>
                  <a:pt x="1705451" y="104132"/>
                </a:cubicBezTo>
                <a:lnTo>
                  <a:pt x="1704499" y="961382"/>
                </a:lnTo>
                <a:close/>
              </a:path>
            </a:pathLst>
          </a:custGeom>
          <a:solidFill>
            <a:schemeClr val="bg1"/>
          </a:solidFill>
          <a:ln w="9525" cap="flat">
            <a:noFill/>
            <a:prstDash val="solid"/>
            <a:miter/>
          </a:ln>
        </p:spPr>
        <p:txBody>
          <a:bodyPr rtlCol="0" anchor="ctr"/>
          <a:lstStyle/>
          <a:p>
            <a:endParaRPr lang="en-AU"/>
          </a:p>
        </p:txBody>
      </p:sp>
      <p:pic>
        <p:nvPicPr>
          <p:cNvPr id="11" name="Picture 10">
            <a:extLst>
              <a:ext uri="{FF2B5EF4-FFF2-40B4-BE49-F238E27FC236}">
                <a16:creationId xmlns:a16="http://schemas.microsoft.com/office/drawing/2014/main" id="{DEDF6610-A984-4E2A-B1B8-C6D02948493B}"/>
              </a:ext>
            </a:extLst>
          </p:cNvPr>
          <p:cNvPicPr>
            <a:picLocks noChangeAspect="1"/>
          </p:cNvPicPr>
          <p:nvPr userDrawn="1"/>
        </p:nvPicPr>
        <p:blipFill>
          <a:blip r:embed="rId2"/>
          <a:stretch>
            <a:fillRect/>
          </a:stretch>
        </p:blipFill>
        <p:spPr>
          <a:xfrm>
            <a:off x="695325" y="207631"/>
            <a:ext cx="3204000" cy="472463"/>
          </a:xfrm>
          <a:prstGeom prst="rect">
            <a:avLst/>
          </a:prstGeom>
        </p:spPr>
      </p:pic>
    </p:spTree>
    <p:extLst>
      <p:ext uri="{BB962C8B-B14F-4D97-AF65-F5344CB8AC3E}">
        <p14:creationId xmlns:p14="http://schemas.microsoft.com/office/powerpoint/2010/main" val="175575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 with Image Two Thirds Alt">
    <p:bg>
      <p:bgPr>
        <a:solidFill>
          <a:schemeClr val="accent1"/>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B39BD51-2E8D-4FDD-8EEB-A7A9070EDD67}"/>
              </a:ext>
            </a:extLst>
          </p:cNvPr>
          <p:cNvSpPr>
            <a:spLocks noGrp="1"/>
          </p:cNvSpPr>
          <p:nvPr>
            <p:ph type="pic" sz="quarter" idx="12" hasCustomPrompt="1"/>
          </p:nvPr>
        </p:nvSpPr>
        <p:spPr>
          <a:xfrm>
            <a:off x="4409550" y="-3115"/>
            <a:ext cx="7782449" cy="6868289"/>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586635 h 6179387"/>
              <a:gd name="connsiteX1" fmla="*/ 5198916 w 5198916"/>
              <a:gd name="connsiteY1" fmla="*/ 0 h 6179387"/>
              <a:gd name="connsiteX2" fmla="*/ 5198916 w 5198916"/>
              <a:gd name="connsiteY2" fmla="*/ 6173828 h 6179387"/>
              <a:gd name="connsiteX3" fmla="*/ 1718207 w 5198916"/>
              <a:gd name="connsiteY3" fmla="*/ 6179387 h 6179387"/>
              <a:gd name="connsiteX4" fmla="*/ 1791 w 5198916"/>
              <a:gd name="connsiteY4" fmla="*/ 3730952 h 6179387"/>
              <a:gd name="connsiteX5" fmla="*/ 454 w 5198916"/>
              <a:gd name="connsiteY5" fmla="*/ 586635 h 6179387"/>
              <a:gd name="connsiteX0" fmla="*/ 8476 w 5197245"/>
              <a:gd name="connsiteY0" fmla="*/ 39696 h 6179387"/>
              <a:gd name="connsiteX1" fmla="*/ 5197245 w 5197245"/>
              <a:gd name="connsiteY1" fmla="*/ 0 h 6179387"/>
              <a:gd name="connsiteX2" fmla="*/ 5197245 w 5197245"/>
              <a:gd name="connsiteY2" fmla="*/ 6173828 h 6179387"/>
              <a:gd name="connsiteX3" fmla="*/ 1716536 w 5197245"/>
              <a:gd name="connsiteY3" fmla="*/ 6179387 h 6179387"/>
              <a:gd name="connsiteX4" fmla="*/ 120 w 5197245"/>
              <a:gd name="connsiteY4" fmla="*/ 3730952 h 6179387"/>
              <a:gd name="connsiteX5" fmla="*/ 8476 w 5197245"/>
              <a:gd name="connsiteY5" fmla="*/ 39696 h 6179387"/>
              <a:gd name="connsiteX0" fmla="*/ 8476 w 5197245"/>
              <a:gd name="connsiteY0" fmla="*/ 0 h 6139691"/>
              <a:gd name="connsiteX1" fmla="*/ 5146357 w 5197245"/>
              <a:gd name="connsiteY1" fmla="*/ 191044 h 6139691"/>
              <a:gd name="connsiteX2" fmla="*/ 5197245 w 5197245"/>
              <a:gd name="connsiteY2" fmla="*/ 6134132 h 6139691"/>
              <a:gd name="connsiteX3" fmla="*/ 1716536 w 5197245"/>
              <a:gd name="connsiteY3" fmla="*/ 6139691 h 6139691"/>
              <a:gd name="connsiteX4" fmla="*/ 120 w 5197245"/>
              <a:gd name="connsiteY4" fmla="*/ 3691256 h 6139691"/>
              <a:gd name="connsiteX5" fmla="*/ 8476 w 5197245"/>
              <a:gd name="connsiteY5" fmla="*/ 0 h 6139691"/>
              <a:gd name="connsiteX0" fmla="*/ 8476 w 5197245"/>
              <a:gd name="connsiteY0" fmla="*/ 22604 h 6162295"/>
              <a:gd name="connsiteX1" fmla="*/ 5197245 w 5197245"/>
              <a:gd name="connsiteY1" fmla="*/ 0 h 6162295"/>
              <a:gd name="connsiteX2" fmla="*/ 5197245 w 5197245"/>
              <a:gd name="connsiteY2" fmla="*/ 6156736 h 6162295"/>
              <a:gd name="connsiteX3" fmla="*/ 1716536 w 5197245"/>
              <a:gd name="connsiteY3" fmla="*/ 6162295 h 6162295"/>
              <a:gd name="connsiteX4" fmla="*/ 120 w 5197245"/>
              <a:gd name="connsiteY4" fmla="*/ 3713860 h 6162295"/>
              <a:gd name="connsiteX5" fmla="*/ 8476 w 5197245"/>
              <a:gd name="connsiteY5" fmla="*/ 22604 h 6162295"/>
              <a:gd name="connsiteX0" fmla="*/ 2115 w 5197245"/>
              <a:gd name="connsiteY0" fmla="*/ 5512 h 6162295"/>
              <a:gd name="connsiteX1" fmla="*/ 5197245 w 5197245"/>
              <a:gd name="connsiteY1" fmla="*/ 0 h 6162295"/>
              <a:gd name="connsiteX2" fmla="*/ 5197245 w 5197245"/>
              <a:gd name="connsiteY2" fmla="*/ 6156736 h 6162295"/>
              <a:gd name="connsiteX3" fmla="*/ 1716536 w 5197245"/>
              <a:gd name="connsiteY3" fmla="*/ 6162295 h 6162295"/>
              <a:gd name="connsiteX4" fmla="*/ 120 w 5197245"/>
              <a:gd name="connsiteY4" fmla="*/ 3713860 h 6162295"/>
              <a:gd name="connsiteX5" fmla="*/ 2115 w 5197245"/>
              <a:gd name="connsiteY5" fmla="*/ 5512 h 616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7245" h="6162295">
                <a:moveTo>
                  <a:pt x="2115" y="5512"/>
                </a:moveTo>
                <a:lnTo>
                  <a:pt x="5197245" y="0"/>
                </a:lnTo>
                <a:lnTo>
                  <a:pt x="5197245" y="6156736"/>
                </a:lnTo>
                <a:lnTo>
                  <a:pt x="1716536" y="6162295"/>
                </a:lnTo>
                <a:cubicBezTo>
                  <a:pt x="687422" y="5852163"/>
                  <a:pt x="-10492" y="4567531"/>
                  <a:pt x="120" y="3713860"/>
                </a:cubicBezTo>
                <a:cubicBezTo>
                  <a:pt x="2112" y="2510597"/>
                  <a:pt x="123" y="1208775"/>
                  <a:pt x="2115" y="5512"/>
                </a:cubicBezTo>
                <a:close/>
              </a:path>
            </a:pathLst>
          </a:custGeom>
          <a:solidFill>
            <a:schemeClr val="bg2"/>
          </a:solidFill>
        </p:spPr>
        <p:txBody>
          <a:bodyPr anchor="ctr"/>
          <a:lstStyle>
            <a:lvl1pPr algn="ctr">
              <a:defRPr sz="1200"/>
            </a:lvl1pPr>
          </a:lstStyle>
          <a:p>
            <a:r>
              <a:rPr lang="en-AU"/>
              <a:t> Click icon to insert picture</a:t>
            </a:r>
          </a:p>
          <a:p>
            <a:endParaRPr lang="en-AU"/>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solidFill>
                  <a:schemeClr val="bg1"/>
                </a:solidFill>
              </a:defRPr>
            </a:lvl1pPr>
          </a:lstStyle>
          <a:p>
            <a:r>
              <a:rPr lang="en-AU"/>
              <a:t>Presentation Title | Date</a:t>
            </a:r>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6" name="Text Placeholder 5">
            <a:extLst>
              <a:ext uri="{FF2B5EF4-FFF2-40B4-BE49-F238E27FC236}">
                <a16:creationId xmlns:a16="http://schemas.microsoft.com/office/drawing/2014/main" id="{05B945E3-14E3-4804-9C19-FEC6CFB9A20D}"/>
              </a:ext>
            </a:extLst>
          </p:cNvPr>
          <p:cNvSpPr>
            <a:spLocks noGrp="1"/>
          </p:cNvSpPr>
          <p:nvPr>
            <p:ph type="body" sz="quarter" idx="13"/>
          </p:nvPr>
        </p:nvSpPr>
        <p:spPr>
          <a:xfrm>
            <a:off x="695326" y="2204864"/>
            <a:ext cx="3384000" cy="4093424"/>
          </a:xfrm>
          <a:prstGeom prst="rect">
            <a:avLst/>
          </a:prstGeom>
        </p:spPr>
        <p:txBody>
          <a:bodyPr/>
          <a:lstStyle>
            <a:lvl1pPr>
              <a:buNone/>
              <a:defRPr lang="en-US" dirty="0">
                <a:solidFill>
                  <a:schemeClr val="bg1"/>
                </a:solidFill>
              </a:defRPr>
            </a:lvl1pPr>
            <a:lvl2pPr>
              <a:buClr>
                <a:schemeClr val="bg1"/>
              </a:buClr>
              <a:defRPr lang="en-US" dirty="0">
                <a:solidFill>
                  <a:schemeClr val="bg1"/>
                </a:solidFill>
              </a:defRPr>
            </a:lvl2pPr>
            <a:lvl3pPr>
              <a:buClr>
                <a:schemeClr val="bg1"/>
              </a:buClr>
              <a:defRPr lang="en-US" dirty="0">
                <a:solidFill>
                  <a:schemeClr val="bg1"/>
                </a:solidFill>
              </a:defRPr>
            </a:lvl3pPr>
            <a:lvl4pPr>
              <a:defRPr lang="en-US" dirty="0">
                <a:solidFill>
                  <a:schemeClr val="bg1"/>
                </a:solidFill>
              </a:defRPr>
            </a:lvl4pPr>
            <a:lvl5pPr>
              <a:defRPr lang="en-US" dirty="0">
                <a:solidFill>
                  <a:schemeClr val="bg1"/>
                </a:solidFill>
              </a:defRPr>
            </a:lvl5pPr>
            <a:lvl6pPr>
              <a:defRPr lang="en-AU" dirty="0">
                <a:solidFill>
                  <a:schemeClr val="bg1"/>
                </a:solidFill>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60FD0FAE-3953-4EE5-ADCD-BB5BCA72CF76}"/>
              </a:ext>
            </a:extLst>
          </p:cNvPr>
          <p:cNvSpPr>
            <a:spLocks noGrp="1"/>
          </p:cNvSpPr>
          <p:nvPr>
            <p:ph type="dt" sz="half" idx="14"/>
          </p:nvPr>
        </p:nvSpPr>
        <p:spPr/>
        <p:txBody>
          <a:bodyPr/>
          <a:lstStyle/>
          <a:p>
            <a:pPr algn="l"/>
            <a:r>
              <a:rPr lang="en-US"/>
              <a:t>CRICOS code 00025B</a:t>
            </a:r>
            <a:endParaRPr lang="en-AU"/>
          </a:p>
        </p:txBody>
      </p:sp>
      <p:sp>
        <p:nvSpPr>
          <p:cNvPr id="9" name="TextBox 8">
            <a:extLst>
              <a:ext uri="{FF2B5EF4-FFF2-40B4-BE49-F238E27FC236}">
                <a16:creationId xmlns:a16="http://schemas.microsoft.com/office/drawing/2014/main" id="{43322D7A-8171-44C9-AFA6-24E34B78763E}"/>
              </a:ext>
            </a:extLst>
          </p:cNvPr>
          <p:cNvSpPr txBox="1"/>
          <p:nvPr userDrawn="1"/>
        </p:nvSpPr>
        <p:spPr>
          <a:xfrm>
            <a:off x="1" y="-1053499"/>
            <a:ext cx="7632171" cy="954107"/>
          </a:xfrm>
          <a:prstGeom prst="rect">
            <a:avLst/>
          </a:prstGeom>
          <a:solidFill>
            <a:schemeClr val="accent1"/>
          </a:solidFill>
        </p:spPr>
        <p:txBody>
          <a:bodyPr wrap="square" rtlCol="0">
            <a:spAutoFit/>
          </a:bodyPr>
          <a:lstStyle/>
          <a:p>
            <a:r>
              <a:rPr lang="en-AU" sz="1400">
                <a:solidFill>
                  <a:schemeClr val="bg1"/>
                </a:solidFill>
              </a:rPr>
              <a:t>For this slide design, you can change the background colour</a:t>
            </a:r>
          </a:p>
          <a:p>
            <a:r>
              <a:rPr lang="en-AU" sz="1400">
                <a:solidFill>
                  <a:schemeClr val="bg1"/>
                </a:solidFill>
              </a:rPr>
              <a:t>by right-clicking somewhere on the slide, not in a content placeholder.</a:t>
            </a:r>
          </a:p>
          <a:p>
            <a:r>
              <a:rPr lang="en-US" sz="1400">
                <a:solidFill>
                  <a:schemeClr val="bg1"/>
                </a:solidFill>
              </a:rPr>
              <a:t>‘Format Background</a:t>
            </a:r>
          </a:p>
          <a:p>
            <a:r>
              <a:rPr lang="en-US" sz="1400">
                <a:solidFill>
                  <a:schemeClr val="bg1"/>
                </a:solidFill>
              </a:rPr>
              <a:t>Under the ‘Fill’ menu, ‘change ‘Solid fill’ to a </a:t>
            </a:r>
            <a:r>
              <a:rPr lang="en-US" sz="1400" err="1">
                <a:solidFill>
                  <a:schemeClr val="bg1"/>
                </a:solidFill>
              </a:rPr>
              <a:t>colour</a:t>
            </a:r>
            <a:r>
              <a:rPr lang="en-US" sz="1400">
                <a:solidFill>
                  <a:schemeClr val="bg1"/>
                </a:solidFill>
              </a:rPr>
              <a:t> from the palette</a:t>
            </a:r>
            <a:endParaRPr lang="en-AU" sz="1400">
              <a:solidFill>
                <a:schemeClr val="bg1"/>
              </a:solidFill>
            </a:endParaRPr>
          </a:p>
        </p:txBody>
      </p:sp>
      <p:sp>
        <p:nvSpPr>
          <p:cNvPr id="11" name="Title 1">
            <a:extLst>
              <a:ext uri="{FF2B5EF4-FFF2-40B4-BE49-F238E27FC236}">
                <a16:creationId xmlns:a16="http://schemas.microsoft.com/office/drawing/2014/main" id="{7F45073E-2992-405B-AB05-A3E6ADD2877C}"/>
              </a:ext>
            </a:extLst>
          </p:cNvPr>
          <p:cNvSpPr>
            <a:spLocks noGrp="1"/>
          </p:cNvSpPr>
          <p:nvPr>
            <p:ph type="title"/>
          </p:nvPr>
        </p:nvSpPr>
        <p:spPr>
          <a:xfrm>
            <a:off x="695326" y="1052736"/>
            <a:ext cx="3384549" cy="1008112"/>
          </a:xfrm>
        </p:spPr>
        <p:txBody>
          <a:bodyPr anchor="t"/>
          <a:lstStyle>
            <a:lvl1pPr>
              <a:defRPr>
                <a:solidFill>
                  <a:schemeClr val="bg1"/>
                </a:solidFill>
              </a:defRPr>
            </a:lvl1pPr>
          </a:lstStyle>
          <a:p>
            <a:r>
              <a:rPr lang="en-US"/>
              <a:t>Click to edit Master title style</a:t>
            </a:r>
            <a:endParaRPr lang="en-AU"/>
          </a:p>
        </p:txBody>
      </p:sp>
    </p:spTree>
    <p:extLst>
      <p:ext uri="{BB962C8B-B14F-4D97-AF65-F5344CB8AC3E}">
        <p14:creationId xmlns:p14="http://schemas.microsoft.com/office/powerpoint/2010/main" val="1426045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with Image Half Alt">
    <p:bg>
      <p:bgPr>
        <a:solidFill>
          <a:schemeClr val="accent1"/>
        </a:solidFill>
        <a:effectLst/>
      </p:bgPr>
    </p:bg>
    <p:spTree>
      <p:nvGrpSpPr>
        <p:cNvPr id="1" name=""/>
        <p:cNvGrpSpPr/>
        <p:nvPr/>
      </p:nvGrpSpPr>
      <p:grpSpPr>
        <a:xfrm>
          <a:off x="0" y="0"/>
          <a:ext cx="0" cy="0"/>
          <a:chOff x="0" y="0"/>
          <a:chExt cx="0" cy="0"/>
        </a:xfrm>
      </p:grpSpPr>
      <p:sp>
        <p:nvSpPr>
          <p:cNvPr id="12" name="Picture Placeholder 9">
            <a:extLst>
              <a:ext uri="{FF2B5EF4-FFF2-40B4-BE49-F238E27FC236}">
                <a16:creationId xmlns:a16="http://schemas.microsoft.com/office/drawing/2014/main" id="{8FB0C548-DD10-4ED1-BA05-293A119D2AEB}"/>
              </a:ext>
            </a:extLst>
          </p:cNvPr>
          <p:cNvSpPr>
            <a:spLocks noGrp="1"/>
          </p:cNvSpPr>
          <p:nvPr>
            <p:ph type="pic" sz="quarter" idx="18" hasCustomPrompt="1"/>
          </p:nvPr>
        </p:nvSpPr>
        <p:spPr>
          <a:xfrm>
            <a:off x="6102278" y="-2778"/>
            <a:ext cx="6093632" cy="6860624"/>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4083303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4089175"/>
              <a:gd name="connsiteY0" fmla="*/ 629 h 5595711"/>
              <a:gd name="connsiteX1" fmla="*/ 4083303 w 4089175"/>
              <a:gd name="connsiteY1" fmla="*/ 0 h 5595711"/>
              <a:gd name="connsiteX2" fmla="*/ 4089175 w 4089175"/>
              <a:gd name="connsiteY2" fmla="*/ 5595711 h 5595711"/>
              <a:gd name="connsiteX3" fmla="*/ 1718207 w 4089175"/>
              <a:gd name="connsiteY3" fmla="*/ 5593381 h 5595711"/>
              <a:gd name="connsiteX4" fmla="*/ 1791 w 4089175"/>
              <a:gd name="connsiteY4" fmla="*/ 3144946 h 5595711"/>
              <a:gd name="connsiteX5" fmla="*/ 454 w 4089175"/>
              <a:gd name="connsiteY5" fmla="*/ 629 h 5595711"/>
              <a:gd name="connsiteX0" fmla="*/ 454 w 4083340"/>
              <a:gd name="connsiteY0" fmla="*/ 629 h 5593381"/>
              <a:gd name="connsiteX1" fmla="*/ 4083303 w 4083340"/>
              <a:gd name="connsiteY1" fmla="*/ 0 h 5593381"/>
              <a:gd name="connsiteX2" fmla="*/ 4012844 w 4083340"/>
              <a:gd name="connsiteY2" fmla="*/ 5591438 h 5593381"/>
              <a:gd name="connsiteX3" fmla="*/ 1718207 w 4083340"/>
              <a:gd name="connsiteY3" fmla="*/ 5593381 h 5593381"/>
              <a:gd name="connsiteX4" fmla="*/ 1791 w 4083340"/>
              <a:gd name="connsiteY4" fmla="*/ 3144946 h 5593381"/>
              <a:gd name="connsiteX5" fmla="*/ 454 w 4083340"/>
              <a:gd name="connsiteY5" fmla="*/ 629 h 5593381"/>
              <a:gd name="connsiteX0" fmla="*/ 454 w 4083459"/>
              <a:gd name="connsiteY0" fmla="*/ 629 h 5593381"/>
              <a:gd name="connsiteX1" fmla="*/ 4083303 w 4083459"/>
              <a:gd name="connsiteY1" fmla="*/ 0 h 5593381"/>
              <a:gd name="connsiteX2" fmla="*/ 4070093 w 4083459"/>
              <a:gd name="connsiteY2" fmla="*/ 5591439 h 5593381"/>
              <a:gd name="connsiteX3" fmla="*/ 1718207 w 4083459"/>
              <a:gd name="connsiteY3" fmla="*/ 5593381 h 5593381"/>
              <a:gd name="connsiteX4" fmla="*/ 1791 w 4083459"/>
              <a:gd name="connsiteY4" fmla="*/ 3144946 h 5593381"/>
              <a:gd name="connsiteX5" fmla="*/ 454 w 4083459"/>
              <a:gd name="connsiteY5" fmla="*/ 629 h 5593381"/>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3943363 w 4070093"/>
              <a:gd name="connsiteY1" fmla="*/ 324970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10480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5150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14049 w 4069424"/>
              <a:gd name="connsiteY0" fmla="*/ 174112 h 5602782"/>
              <a:gd name="connsiteX1" fmla="*/ 4068911 w 4069424"/>
              <a:gd name="connsiteY1" fmla="*/ 0 h 5602782"/>
              <a:gd name="connsiteX2" fmla="*/ 4068422 w 4069424"/>
              <a:gd name="connsiteY2" fmla="*/ 5600840 h 5602782"/>
              <a:gd name="connsiteX3" fmla="*/ 1716536 w 4069424"/>
              <a:gd name="connsiteY3" fmla="*/ 5602782 h 5602782"/>
              <a:gd name="connsiteX4" fmla="*/ 120 w 4069424"/>
              <a:gd name="connsiteY4" fmla="*/ 3154347 h 5602782"/>
              <a:gd name="connsiteX5" fmla="*/ 14049 w 4069424"/>
              <a:gd name="connsiteY5" fmla="*/ 174112 h 560278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4065493 w 4070093"/>
              <a:gd name="connsiteY1" fmla="*/ 51501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934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4333 h 5597085"/>
              <a:gd name="connsiteX1" fmla="*/ 4070582 w 4071095"/>
              <a:gd name="connsiteY1" fmla="*/ 0 h 5597085"/>
              <a:gd name="connsiteX2" fmla="*/ 4070093 w 4071095"/>
              <a:gd name="connsiteY2" fmla="*/ 5595143 h 5597085"/>
              <a:gd name="connsiteX3" fmla="*/ 1718207 w 4071095"/>
              <a:gd name="connsiteY3" fmla="*/ 5597085 h 5597085"/>
              <a:gd name="connsiteX4" fmla="*/ 1791 w 4071095"/>
              <a:gd name="connsiteY4" fmla="*/ 3148650 h 5597085"/>
              <a:gd name="connsiteX5" fmla="*/ 454 w 4071095"/>
              <a:gd name="connsiteY5" fmla="*/ 4333 h 5597085"/>
              <a:gd name="connsiteX0" fmla="*/ 454 w 4070093"/>
              <a:gd name="connsiteY0" fmla="*/ 562667 h 6155419"/>
              <a:gd name="connsiteX1" fmla="*/ 4062101 w 4070093"/>
              <a:gd name="connsiteY1" fmla="*/ 0 h 6155419"/>
              <a:gd name="connsiteX2" fmla="*/ 4070093 w 4070093"/>
              <a:gd name="connsiteY2" fmla="*/ 6153477 h 6155419"/>
              <a:gd name="connsiteX3" fmla="*/ 1718207 w 4070093"/>
              <a:gd name="connsiteY3" fmla="*/ 6155419 h 6155419"/>
              <a:gd name="connsiteX4" fmla="*/ 1791 w 4070093"/>
              <a:gd name="connsiteY4" fmla="*/ 3706984 h 6155419"/>
              <a:gd name="connsiteX5" fmla="*/ 454 w 4070093"/>
              <a:gd name="connsiteY5" fmla="*/ 562667 h 6155419"/>
              <a:gd name="connsiteX0" fmla="*/ 7264 w 4068422"/>
              <a:gd name="connsiteY0" fmla="*/ 15728 h 6155419"/>
              <a:gd name="connsiteX1" fmla="*/ 4060430 w 4068422"/>
              <a:gd name="connsiteY1" fmla="*/ 0 h 6155419"/>
              <a:gd name="connsiteX2" fmla="*/ 4068422 w 4068422"/>
              <a:gd name="connsiteY2" fmla="*/ 6153477 h 6155419"/>
              <a:gd name="connsiteX3" fmla="*/ 1716536 w 4068422"/>
              <a:gd name="connsiteY3" fmla="*/ 6155419 h 6155419"/>
              <a:gd name="connsiteX4" fmla="*/ 120 w 4068422"/>
              <a:gd name="connsiteY4" fmla="*/ 3706984 h 6155419"/>
              <a:gd name="connsiteX5" fmla="*/ 7264 w 4068422"/>
              <a:gd name="connsiteY5" fmla="*/ 15728 h 6155419"/>
              <a:gd name="connsiteX0" fmla="*/ 7264 w 4069425"/>
              <a:gd name="connsiteY0" fmla="*/ 15728 h 6155419"/>
              <a:gd name="connsiteX1" fmla="*/ 4068912 w 4069425"/>
              <a:gd name="connsiteY1" fmla="*/ 0 h 6155419"/>
              <a:gd name="connsiteX2" fmla="*/ 4068422 w 4069425"/>
              <a:gd name="connsiteY2" fmla="*/ 6153477 h 6155419"/>
              <a:gd name="connsiteX3" fmla="*/ 1716536 w 4069425"/>
              <a:gd name="connsiteY3" fmla="*/ 6155419 h 6155419"/>
              <a:gd name="connsiteX4" fmla="*/ 120 w 4069425"/>
              <a:gd name="connsiteY4" fmla="*/ 3706984 h 6155419"/>
              <a:gd name="connsiteX5" fmla="*/ 7264 w 4069425"/>
              <a:gd name="connsiteY5" fmla="*/ 15728 h 6155419"/>
              <a:gd name="connsiteX0" fmla="*/ 3023 w 4069425"/>
              <a:gd name="connsiteY0" fmla="*/ 4334 h 6155419"/>
              <a:gd name="connsiteX1" fmla="*/ 4068912 w 4069425"/>
              <a:gd name="connsiteY1" fmla="*/ 0 h 6155419"/>
              <a:gd name="connsiteX2" fmla="*/ 4068422 w 4069425"/>
              <a:gd name="connsiteY2" fmla="*/ 6153477 h 6155419"/>
              <a:gd name="connsiteX3" fmla="*/ 1716536 w 4069425"/>
              <a:gd name="connsiteY3" fmla="*/ 6155419 h 6155419"/>
              <a:gd name="connsiteX4" fmla="*/ 120 w 4069425"/>
              <a:gd name="connsiteY4" fmla="*/ 3706984 h 6155419"/>
              <a:gd name="connsiteX5" fmla="*/ 3023 w 4069425"/>
              <a:gd name="connsiteY5" fmla="*/ 4334 h 6155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9425" h="6155419">
                <a:moveTo>
                  <a:pt x="3023" y="4334"/>
                </a:moveTo>
                <a:lnTo>
                  <a:pt x="4068912" y="0"/>
                </a:lnTo>
                <a:cubicBezTo>
                  <a:pt x="4070869" y="1865237"/>
                  <a:pt x="4066465" y="4288240"/>
                  <a:pt x="4068422" y="6153477"/>
                </a:cubicBezTo>
                <a:lnTo>
                  <a:pt x="1716536" y="6155419"/>
                </a:lnTo>
                <a:cubicBezTo>
                  <a:pt x="687422" y="5845287"/>
                  <a:pt x="-10492" y="4560655"/>
                  <a:pt x="120" y="3706984"/>
                </a:cubicBezTo>
                <a:cubicBezTo>
                  <a:pt x="2112" y="2503721"/>
                  <a:pt x="1031" y="1207597"/>
                  <a:pt x="3023" y="4334"/>
                </a:cubicBezTo>
                <a:close/>
              </a:path>
            </a:pathLst>
          </a:custGeom>
          <a:solidFill>
            <a:schemeClr val="bg2"/>
          </a:solidFill>
        </p:spPr>
        <p:txBody>
          <a:bodyPr anchor="ctr"/>
          <a:lstStyle>
            <a:lvl1pPr algn="ctr">
              <a:defRPr sz="1200"/>
            </a:lvl1pPr>
          </a:lstStyle>
          <a:p>
            <a:r>
              <a:rPr lang="en-AU"/>
              <a:t> Click icon to insert picture</a:t>
            </a:r>
          </a:p>
          <a:p>
            <a:endParaRPr lang="en-AU"/>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solidFill>
                  <a:schemeClr val="bg1"/>
                </a:solidFill>
              </a:defRPr>
            </a:lvl1pPr>
          </a:lstStyle>
          <a:p>
            <a:r>
              <a:rPr lang="en-AU"/>
              <a:t>Presentation Title | Date</a:t>
            </a:r>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5" name="Date Placeholder 4">
            <a:extLst>
              <a:ext uri="{FF2B5EF4-FFF2-40B4-BE49-F238E27FC236}">
                <a16:creationId xmlns:a16="http://schemas.microsoft.com/office/drawing/2014/main" id="{26E4E8D8-7819-4122-838F-7CED981EC3B0}"/>
              </a:ext>
            </a:extLst>
          </p:cNvPr>
          <p:cNvSpPr>
            <a:spLocks noGrp="1"/>
          </p:cNvSpPr>
          <p:nvPr>
            <p:ph type="dt" sz="half" idx="16"/>
          </p:nvPr>
        </p:nvSpPr>
        <p:spPr/>
        <p:txBody>
          <a:bodyPr/>
          <a:lstStyle/>
          <a:p>
            <a:pPr algn="l"/>
            <a:r>
              <a:rPr lang="en-US"/>
              <a:t>CRICOS code 00025B</a:t>
            </a:r>
            <a:endParaRPr lang="en-AU"/>
          </a:p>
        </p:txBody>
      </p:sp>
      <p:sp>
        <p:nvSpPr>
          <p:cNvPr id="11" name="Text Placeholder 5">
            <a:extLst>
              <a:ext uri="{FF2B5EF4-FFF2-40B4-BE49-F238E27FC236}">
                <a16:creationId xmlns:a16="http://schemas.microsoft.com/office/drawing/2014/main" id="{8E5BD460-2E08-418B-9ED2-FED7577890AA}"/>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bg1"/>
                </a:solidFill>
              </a:defRPr>
            </a:lvl1pPr>
          </a:lstStyle>
          <a:p>
            <a:pPr lvl="0"/>
            <a:r>
              <a:rPr lang="en-US"/>
              <a:t>#[Hashtag text]</a:t>
            </a:r>
          </a:p>
        </p:txBody>
      </p:sp>
      <p:sp>
        <p:nvSpPr>
          <p:cNvPr id="10" name="Text Placeholder 5">
            <a:extLst>
              <a:ext uri="{FF2B5EF4-FFF2-40B4-BE49-F238E27FC236}">
                <a16:creationId xmlns:a16="http://schemas.microsoft.com/office/drawing/2014/main" id="{D06BD81E-48A0-488B-B875-7D993A64CC4D}"/>
              </a:ext>
            </a:extLst>
          </p:cNvPr>
          <p:cNvSpPr>
            <a:spLocks noGrp="1"/>
          </p:cNvSpPr>
          <p:nvPr>
            <p:ph type="body" sz="quarter" idx="13"/>
          </p:nvPr>
        </p:nvSpPr>
        <p:spPr>
          <a:xfrm>
            <a:off x="695325" y="1700213"/>
            <a:ext cx="5208587" cy="4598075"/>
          </a:xfrm>
          <a:prstGeom prst="rect">
            <a:avLst/>
          </a:prstGeom>
        </p:spPr>
        <p:txBody>
          <a:bodyPr/>
          <a:lstStyle>
            <a:lvl1pPr>
              <a:buNone/>
              <a:defRPr lang="en-US" dirty="0">
                <a:solidFill>
                  <a:schemeClr val="bg1"/>
                </a:solidFill>
              </a:defRPr>
            </a:lvl1pPr>
            <a:lvl2pPr>
              <a:buClr>
                <a:schemeClr val="bg1"/>
              </a:buClr>
              <a:defRPr lang="en-US" dirty="0">
                <a:solidFill>
                  <a:schemeClr val="bg1"/>
                </a:solidFill>
              </a:defRPr>
            </a:lvl2pPr>
            <a:lvl3pPr>
              <a:buClr>
                <a:schemeClr val="bg1"/>
              </a:buClr>
              <a:defRPr lang="en-US" dirty="0">
                <a:solidFill>
                  <a:schemeClr val="bg1"/>
                </a:solidFill>
              </a:defRPr>
            </a:lvl3pPr>
            <a:lvl4pPr>
              <a:defRPr lang="en-US" dirty="0">
                <a:solidFill>
                  <a:schemeClr val="bg1"/>
                </a:solidFill>
              </a:defRPr>
            </a:lvl4pPr>
            <a:lvl5pPr>
              <a:defRPr lang="en-US" dirty="0">
                <a:solidFill>
                  <a:schemeClr val="bg1"/>
                </a:solidFill>
              </a:defRPr>
            </a:lvl5pPr>
            <a:lvl6pPr>
              <a:defRPr lang="en-AU" dirty="0">
                <a:solidFill>
                  <a:schemeClr val="bg1"/>
                </a:solidFill>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14" name="TextBox 13">
            <a:extLst>
              <a:ext uri="{FF2B5EF4-FFF2-40B4-BE49-F238E27FC236}">
                <a16:creationId xmlns:a16="http://schemas.microsoft.com/office/drawing/2014/main" id="{54B152F0-B857-4837-AD26-E55058B68A12}"/>
              </a:ext>
            </a:extLst>
          </p:cNvPr>
          <p:cNvSpPr txBox="1"/>
          <p:nvPr userDrawn="1"/>
        </p:nvSpPr>
        <p:spPr>
          <a:xfrm>
            <a:off x="1" y="-1053499"/>
            <a:ext cx="7632171" cy="954107"/>
          </a:xfrm>
          <a:prstGeom prst="rect">
            <a:avLst/>
          </a:prstGeom>
          <a:solidFill>
            <a:schemeClr val="accent1"/>
          </a:solidFill>
        </p:spPr>
        <p:txBody>
          <a:bodyPr wrap="square" rtlCol="0">
            <a:spAutoFit/>
          </a:bodyPr>
          <a:lstStyle/>
          <a:p>
            <a:r>
              <a:rPr lang="en-AU" sz="1400">
                <a:solidFill>
                  <a:schemeClr val="bg1"/>
                </a:solidFill>
              </a:rPr>
              <a:t>For this slide design, you can change the background colour</a:t>
            </a:r>
          </a:p>
          <a:p>
            <a:r>
              <a:rPr lang="en-AU" sz="1400">
                <a:solidFill>
                  <a:schemeClr val="bg1"/>
                </a:solidFill>
              </a:rPr>
              <a:t>by right-clicking somewhere on the slide, not in a content placeholder.</a:t>
            </a:r>
          </a:p>
          <a:p>
            <a:r>
              <a:rPr lang="en-US" sz="1400">
                <a:solidFill>
                  <a:schemeClr val="bg1"/>
                </a:solidFill>
              </a:rPr>
              <a:t>‘Format Background</a:t>
            </a:r>
          </a:p>
          <a:p>
            <a:r>
              <a:rPr lang="en-US" sz="1400">
                <a:solidFill>
                  <a:schemeClr val="bg1"/>
                </a:solidFill>
              </a:rPr>
              <a:t>Under the ‘Fill’ menu, ‘change ‘Solid fill’ to a </a:t>
            </a:r>
            <a:r>
              <a:rPr lang="en-US" sz="1400" err="1">
                <a:solidFill>
                  <a:schemeClr val="bg1"/>
                </a:solidFill>
              </a:rPr>
              <a:t>colour</a:t>
            </a:r>
            <a:r>
              <a:rPr lang="en-US" sz="1400">
                <a:solidFill>
                  <a:schemeClr val="bg1"/>
                </a:solidFill>
              </a:rPr>
              <a:t> from the palette</a:t>
            </a:r>
            <a:endParaRPr lang="en-AU" sz="1400">
              <a:solidFill>
                <a:schemeClr val="bg1"/>
              </a:solidFill>
            </a:endParaRPr>
          </a:p>
        </p:txBody>
      </p:sp>
      <p:sp>
        <p:nvSpPr>
          <p:cNvPr id="13" name="Title 1">
            <a:extLst>
              <a:ext uri="{FF2B5EF4-FFF2-40B4-BE49-F238E27FC236}">
                <a16:creationId xmlns:a16="http://schemas.microsoft.com/office/drawing/2014/main" id="{407296C6-F9EC-4B3A-9119-76D6C67094A9}"/>
              </a:ext>
            </a:extLst>
          </p:cNvPr>
          <p:cNvSpPr>
            <a:spLocks noGrp="1"/>
          </p:cNvSpPr>
          <p:nvPr>
            <p:ph type="title"/>
          </p:nvPr>
        </p:nvSpPr>
        <p:spPr>
          <a:xfrm>
            <a:off x="695326" y="1052736"/>
            <a:ext cx="5208586" cy="468000"/>
          </a:xfrm>
        </p:spPr>
        <p:txBody>
          <a:bodyPr anchor="t"/>
          <a:lstStyle>
            <a:lvl1pPr>
              <a:defRPr>
                <a:solidFill>
                  <a:schemeClr val="bg1"/>
                </a:solidFill>
              </a:defRPr>
            </a:lvl1pPr>
          </a:lstStyle>
          <a:p>
            <a:r>
              <a:rPr lang="en-US"/>
              <a:t>Click to edit Master title style</a:t>
            </a:r>
            <a:endParaRPr lang="en-AU"/>
          </a:p>
        </p:txBody>
      </p:sp>
    </p:spTree>
    <p:extLst>
      <p:ext uri="{BB962C8B-B14F-4D97-AF65-F5344CB8AC3E}">
        <p14:creationId xmlns:p14="http://schemas.microsoft.com/office/powerpoint/2010/main" val="233336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with Image One Third Alt">
    <p:bg>
      <p:bgPr>
        <a:solidFill>
          <a:schemeClr val="accent1"/>
        </a:solidFill>
        <a:effectLst/>
      </p:bgPr>
    </p:bg>
    <p:spTree>
      <p:nvGrpSpPr>
        <p:cNvPr id="1" name=""/>
        <p:cNvGrpSpPr/>
        <p:nvPr/>
      </p:nvGrpSpPr>
      <p:grpSpPr>
        <a:xfrm>
          <a:off x="0" y="0"/>
          <a:ext cx="0" cy="0"/>
          <a:chOff x="0" y="0"/>
          <a:chExt cx="0" cy="0"/>
        </a:xfrm>
      </p:grpSpPr>
      <p:sp>
        <p:nvSpPr>
          <p:cNvPr id="12" name="Picture Placeholder 9">
            <a:extLst>
              <a:ext uri="{FF2B5EF4-FFF2-40B4-BE49-F238E27FC236}">
                <a16:creationId xmlns:a16="http://schemas.microsoft.com/office/drawing/2014/main" id="{8FB0C548-DD10-4ED1-BA05-293A119D2AEB}"/>
              </a:ext>
            </a:extLst>
          </p:cNvPr>
          <p:cNvSpPr>
            <a:spLocks noGrp="1"/>
          </p:cNvSpPr>
          <p:nvPr>
            <p:ph type="pic" sz="quarter" idx="18" hasCustomPrompt="1"/>
          </p:nvPr>
        </p:nvSpPr>
        <p:spPr>
          <a:xfrm>
            <a:off x="8108851" y="-8784"/>
            <a:ext cx="4083149" cy="6868620"/>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4083303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4089175"/>
              <a:gd name="connsiteY0" fmla="*/ 629 h 5595711"/>
              <a:gd name="connsiteX1" fmla="*/ 4083303 w 4089175"/>
              <a:gd name="connsiteY1" fmla="*/ 0 h 5595711"/>
              <a:gd name="connsiteX2" fmla="*/ 4089175 w 4089175"/>
              <a:gd name="connsiteY2" fmla="*/ 5595711 h 5595711"/>
              <a:gd name="connsiteX3" fmla="*/ 1718207 w 4089175"/>
              <a:gd name="connsiteY3" fmla="*/ 5593381 h 5595711"/>
              <a:gd name="connsiteX4" fmla="*/ 1791 w 4089175"/>
              <a:gd name="connsiteY4" fmla="*/ 3144946 h 5595711"/>
              <a:gd name="connsiteX5" fmla="*/ 454 w 4089175"/>
              <a:gd name="connsiteY5" fmla="*/ 629 h 5595711"/>
              <a:gd name="connsiteX0" fmla="*/ 454 w 4083340"/>
              <a:gd name="connsiteY0" fmla="*/ 629 h 5593381"/>
              <a:gd name="connsiteX1" fmla="*/ 4083303 w 4083340"/>
              <a:gd name="connsiteY1" fmla="*/ 0 h 5593381"/>
              <a:gd name="connsiteX2" fmla="*/ 4012844 w 4083340"/>
              <a:gd name="connsiteY2" fmla="*/ 5591438 h 5593381"/>
              <a:gd name="connsiteX3" fmla="*/ 1718207 w 4083340"/>
              <a:gd name="connsiteY3" fmla="*/ 5593381 h 5593381"/>
              <a:gd name="connsiteX4" fmla="*/ 1791 w 4083340"/>
              <a:gd name="connsiteY4" fmla="*/ 3144946 h 5593381"/>
              <a:gd name="connsiteX5" fmla="*/ 454 w 4083340"/>
              <a:gd name="connsiteY5" fmla="*/ 629 h 5593381"/>
              <a:gd name="connsiteX0" fmla="*/ 454 w 4083459"/>
              <a:gd name="connsiteY0" fmla="*/ 629 h 5593381"/>
              <a:gd name="connsiteX1" fmla="*/ 4083303 w 4083459"/>
              <a:gd name="connsiteY1" fmla="*/ 0 h 5593381"/>
              <a:gd name="connsiteX2" fmla="*/ 4070093 w 4083459"/>
              <a:gd name="connsiteY2" fmla="*/ 5591439 h 5593381"/>
              <a:gd name="connsiteX3" fmla="*/ 1718207 w 4083459"/>
              <a:gd name="connsiteY3" fmla="*/ 5593381 h 5593381"/>
              <a:gd name="connsiteX4" fmla="*/ 1791 w 4083459"/>
              <a:gd name="connsiteY4" fmla="*/ 3144946 h 5593381"/>
              <a:gd name="connsiteX5" fmla="*/ 454 w 4083459"/>
              <a:gd name="connsiteY5" fmla="*/ 629 h 5593381"/>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0093"/>
              <a:gd name="connsiteY0" fmla="*/ 0 h 5592752"/>
              <a:gd name="connsiteX1" fmla="*/ 2714232 w 4070093"/>
              <a:gd name="connsiteY1" fmla="*/ 3644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2714242"/>
              <a:gd name="connsiteY0" fmla="*/ 0 h 5592752"/>
              <a:gd name="connsiteX1" fmla="*/ 2714232 w 2714242"/>
              <a:gd name="connsiteY1" fmla="*/ 3644 h 5592752"/>
              <a:gd name="connsiteX2" fmla="*/ 2455391 w 2714242"/>
              <a:gd name="connsiteY2" fmla="*/ 5590810 h 5592752"/>
              <a:gd name="connsiteX3" fmla="*/ 1718207 w 2714242"/>
              <a:gd name="connsiteY3" fmla="*/ 5592752 h 5592752"/>
              <a:gd name="connsiteX4" fmla="*/ 1791 w 2714242"/>
              <a:gd name="connsiteY4" fmla="*/ 3144317 h 5592752"/>
              <a:gd name="connsiteX5" fmla="*/ 454 w 2714242"/>
              <a:gd name="connsiteY5" fmla="*/ 0 h 5592752"/>
              <a:gd name="connsiteX0" fmla="*/ 454 w 2714778"/>
              <a:gd name="connsiteY0" fmla="*/ 0 h 5596508"/>
              <a:gd name="connsiteX1" fmla="*/ 2714232 w 2714778"/>
              <a:gd name="connsiteY1" fmla="*/ 3644 h 5596508"/>
              <a:gd name="connsiteX2" fmla="*/ 2714070 w 2714778"/>
              <a:gd name="connsiteY2" fmla="*/ 5596508 h 5596508"/>
              <a:gd name="connsiteX3" fmla="*/ 1718207 w 2714778"/>
              <a:gd name="connsiteY3" fmla="*/ 5592752 h 5596508"/>
              <a:gd name="connsiteX4" fmla="*/ 1791 w 2714778"/>
              <a:gd name="connsiteY4" fmla="*/ 3144317 h 5596508"/>
              <a:gd name="connsiteX5" fmla="*/ 454 w 2714778"/>
              <a:gd name="connsiteY5" fmla="*/ 0 h 5596508"/>
              <a:gd name="connsiteX0" fmla="*/ 454 w 2714070"/>
              <a:gd name="connsiteY0" fmla="*/ 0 h 5596508"/>
              <a:gd name="connsiteX1" fmla="*/ 2709992 w 2714070"/>
              <a:gd name="connsiteY1" fmla="*/ 3644 h 5596508"/>
              <a:gd name="connsiteX2" fmla="*/ 2714070 w 2714070"/>
              <a:gd name="connsiteY2" fmla="*/ 5596508 h 5596508"/>
              <a:gd name="connsiteX3" fmla="*/ 1718207 w 2714070"/>
              <a:gd name="connsiteY3" fmla="*/ 5592752 h 5596508"/>
              <a:gd name="connsiteX4" fmla="*/ 1791 w 2714070"/>
              <a:gd name="connsiteY4" fmla="*/ 3144317 h 5596508"/>
              <a:gd name="connsiteX5" fmla="*/ 454 w 2714070"/>
              <a:gd name="connsiteY5" fmla="*/ 0 h 5596508"/>
              <a:gd name="connsiteX0" fmla="*/ 454 w 2714779"/>
              <a:gd name="connsiteY0" fmla="*/ 2054 h 5598562"/>
              <a:gd name="connsiteX1" fmla="*/ 2714233 w 2714779"/>
              <a:gd name="connsiteY1" fmla="*/ 0 h 5598562"/>
              <a:gd name="connsiteX2" fmla="*/ 2714070 w 2714779"/>
              <a:gd name="connsiteY2" fmla="*/ 5598562 h 5598562"/>
              <a:gd name="connsiteX3" fmla="*/ 1718207 w 2714779"/>
              <a:gd name="connsiteY3" fmla="*/ 5594806 h 5598562"/>
              <a:gd name="connsiteX4" fmla="*/ 1791 w 2714779"/>
              <a:gd name="connsiteY4" fmla="*/ 3146371 h 5598562"/>
              <a:gd name="connsiteX5" fmla="*/ 454 w 2714779"/>
              <a:gd name="connsiteY5" fmla="*/ 2054 h 5598562"/>
              <a:gd name="connsiteX0" fmla="*/ 454 w 2714779"/>
              <a:gd name="connsiteY0" fmla="*/ 7751 h 5598562"/>
              <a:gd name="connsiteX1" fmla="*/ 2714233 w 2714779"/>
              <a:gd name="connsiteY1" fmla="*/ 0 h 5598562"/>
              <a:gd name="connsiteX2" fmla="*/ 2714070 w 2714779"/>
              <a:gd name="connsiteY2" fmla="*/ 5598562 h 5598562"/>
              <a:gd name="connsiteX3" fmla="*/ 1718207 w 2714779"/>
              <a:gd name="connsiteY3" fmla="*/ 5594806 h 5598562"/>
              <a:gd name="connsiteX4" fmla="*/ 1791 w 2714779"/>
              <a:gd name="connsiteY4" fmla="*/ 3146371 h 5598562"/>
              <a:gd name="connsiteX5" fmla="*/ 454 w 2714779"/>
              <a:gd name="connsiteY5" fmla="*/ 7751 h 5598562"/>
              <a:gd name="connsiteX0" fmla="*/ 454 w 2714070"/>
              <a:gd name="connsiteY0" fmla="*/ 571782 h 6162593"/>
              <a:gd name="connsiteX1" fmla="*/ 2707872 w 2714070"/>
              <a:gd name="connsiteY1" fmla="*/ 0 h 6162593"/>
              <a:gd name="connsiteX2" fmla="*/ 2714070 w 2714070"/>
              <a:gd name="connsiteY2" fmla="*/ 6162593 h 6162593"/>
              <a:gd name="connsiteX3" fmla="*/ 1718207 w 2714070"/>
              <a:gd name="connsiteY3" fmla="*/ 6158837 h 6162593"/>
              <a:gd name="connsiteX4" fmla="*/ 1791 w 2714070"/>
              <a:gd name="connsiteY4" fmla="*/ 3710402 h 6162593"/>
              <a:gd name="connsiteX5" fmla="*/ 454 w 2714070"/>
              <a:gd name="connsiteY5" fmla="*/ 571782 h 6162593"/>
              <a:gd name="connsiteX0" fmla="*/ 454 w 2714070"/>
              <a:gd name="connsiteY0" fmla="*/ 7751 h 6162593"/>
              <a:gd name="connsiteX1" fmla="*/ 2707872 w 2714070"/>
              <a:gd name="connsiteY1" fmla="*/ 0 h 6162593"/>
              <a:gd name="connsiteX2" fmla="*/ 2714070 w 2714070"/>
              <a:gd name="connsiteY2" fmla="*/ 6162593 h 6162593"/>
              <a:gd name="connsiteX3" fmla="*/ 1718207 w 2714070"/>
              <a:gd name="connsiteY3" fmla="*/ 6158837 h 6162593"/>
              <a:gd name="connsiteX4" fmla="*/ 1791 w 2714070"/>
              <a:gd name="connsiteY4" fmla="*/ 3710402 h 6162593"/>
              <a:gd name="connsiteX5" fmla="*/ 454 w 2714070"/>
              <a:gd name="connsiteY5" fmla="*/ 7751 h 6162593"/>
              <a:gd name="connsiteX0" fmla="*/ 454 w 2720839"/>
              <a:gd name="connsiteY0" fmla="*/ 7751 h 6162593"/>
              <a:gd name="connsiteX1" fmla="*/ 2720594 w 2720839"/>
              <a:gd name="connsiteY1" fmla="*/ 0 h 6162593"/>
              <a:gd name="connsiteX2" fmla="*/ 2714070 w 2720839"/>
              <a:gd name="connsiteY2" fmla="*/ 6162593 h 6162593"/>
              <a:gd name="connsiteX3" fmla="*/ 1718207 w 2720839"/>
              <a:gd name="connsiteY3" fmla="*/ 6158837 h 6162593"/>
              <a:gd name="connsiteX4" fmla="*/ 1791 w 2720839"/>
              <a:gd name="connsiteY4" fmla="*/ 3710402 h 6162593"/>
              <a:gd name="connsiteX5" fmla="*/ 454 w 2720839"/>
              <a:gd name="connsiteY5" fmla="*/ 7751 h 6162593"/>
              <a:gd name="connsiteX0" fmla="*/ 454 w 2726792"/>
              <a:gd name="connsiteY0" fmla="*/ 7751 h 6162593"/>
              <a:gd name="connsiteX1" fmla="*/ 2720594 w 2726792"/>
              <a:gd name="connsiteY1" fmla="*/ 0 h 6162593"/>
              <a:gd name="connsiteX2" fmla="*/ 2726792 w 2726792"/>
              <a:gd name="connsiteY2" fmla="*/ 6162593 h 6162593"/>
              <a:gd name="connsiteX3" fmla="*/ 1718207 w 2726792"/>
              <a:gd name="connsiteY3" fmla="*/ 6158837 h 6162593"/>
              <a:gd name="connsiteX4" fmla="*/ 1791 w 2726792"/>
              <a:gd name="connsiteY4" fmla="*/ 3710402 h 6162593"/>
              <a:gd name="connsiteX5" fmla="*/ 454 w 2726792"/>
              <a:gd name="connsiteY5" fmla="*/ 7751 h 616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6792" h="6162593">
                <a:moveTo>
                  <a:pt x="454" y="7751"/>
                </a:moveTo>
                <a:lnTo>
                  <a:pt x="2720594" y="0"/>
                </a:lnTo>
                <a:cubicBezTo>
                  <a:pt x="2722551" y="1865237"/>
                  <a:pt x="2724835" y="4297356"/>
                  <a:pt x="2726792" y="6162593"/>
                </a:cubicBezTo>
                <a:lnTo>
                  <a:pt x="1718207" y="6158837"/>
                </a:lnTo>
                <a:cubicBezTo>
                  <a:pt x="689093" y="5848705"/>
                  <a:pt x="-8821" y="4564073"/>
                  <a:pt x="1791" y="3710402"/>
                </a:cubicBezTo>
                <a:cubicBezTo>
                  <a:pt x="3783" y="2507139"/>
                  <a:pt x="-1538" y="1211014"/>
                  <a:pt x="454" y="7751"/>
                </a:cubicBezTo>
                <a:close/>
              </a:path>
            </a:pathLst>
          </a:custGeom>
          <a:solidFill>
            <a:schemeClr val="bg2"/>
          </a:solidFill>
        </p:spPr>
        <p:txBody>
          <a:bodyPr anchor="ctr"/>
          <a:lstStyle>
            <a:lvl1pPr algn="ctr">
              <a:defRPr sz="1200"/>
            </a:lvl1pPr>
          </a:lstStyle>
          <a:p>
            <a:r>
              <a:rPr lang="en-AU"/>
              <a:t> Click icon to insert picture</a:t>
            </a:r>
          </a:p>
          <a:p>
            <a:endParaRPr lang="en-AU"/>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solidFill>
                  <a:schemeClr val="bg1"/>
                </a:solidFill>
              </a:defRPr>
            </a:lvl1pPr>
          </a:lstStyle>
          <a:p>
            <a:r>
              <a:rPr lang="en-AU"/>
              <a:t>Presentation Title | Date</a:t>
            </a:r>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5" name="Date Placeholder 4">
            <a:extLst>
              <a:ext uri="{FF2B5EF4-FFF2-40B4-BE49-F238E27FC236}">
                <a16:creationId xmlns:a16="http://schemas.microsoft.com/office/drawing/2014/main" id="{26E4E8D8-7819-4122-838F-7CED981EC3B0}"/>
              </a:ext>
            </a:extLst>
          </p:cNvPr>
          <p:cNvSpPr>
            <a:spLocks noGrp="1"/>
          </p:cNvSpPr>
          <p:nvPr>
            <p:ph type="dt" sz="half" idx="16"/>
          </p:nvPr>
        </p:nvSpPr>
        <p:spPr/>
        <p:txBody>
          <a:bodyPr/>
          <a:lstStyle>
            <a:lvl1pPr>
              <a:defRPr>
                <a:solidFill>
                  <a:schemeClr val="bg1"/>
                </a:solidFill>
              </a:defRPr>
            </a:lvl1pPr>
          </a:lstStyle>
          <a:p>
            <a:r>
              <a:rPr lang="en-US"/>
              <a:t>CRICOS code 00025B</a:t>
            </a:r>
            <a:endParaRPr lang="en-AU"/>
          </a:p>
        </p:txBody>
      </p:sp>
      <p:sp>
        <p:nvSpPr>
          <p:cNvPr id="11" name="Text Placeholder 5">
            <a:extLst>
              <a:ext uri="{FF2B5EF4-FFF2-40B4-BE49-F238E27FC236}">
                <a16:creationId xmlns:a16="http://schemas.microsoft.com/office/drawing/2014/main" id="{8E5BD460-2E08-418B-9ED2-FED7577890AA}"/>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bg1"/>
                </a:solidFill>
              </a:defRPr>
            </a:lvl1pPr>
          </a:lstStyle>
          <a:p>
            <a:pPr lvl="0"/>
            <a:r>
              <a:rPr lang="en-US"/>
              <a:t>#[Hashtag text]</a:t>
            </a:r>
          </a:p>
        </p:txBody>
      </p:sp>
      <p:sp>
        <p:nvSpPr>
          <p:cNvPr id="10" name="Text Placeholder 5">
            <a:extLst>
              <a:ext uri="{FF2B5EF4-FFF2-40B4-BE49-F238E27FC236}">
                <a16:creationId xmlns:a16="http://schemas.microsoft.com/office/drawing/2014/main" id="{468C9D50-7928-4CA0-BFA2-1AB0032BF14E}"/>
              </a:ext>
            </a:extLst>
          </p:cNvPr>
          <p:cNvSpPr>
            <a:spLocks noGrp="1"/>
          </p:cNvSpPr>
          <p:nvPr>
            <p:ph type="body" sz="quarter" idx="13"/>
          </p:nvPr>
        </p:nvSpPr>
        <p:spPr>
          <a:xfrm>
            <a:off x="695325" y="1700213"/>
            <a:ext cx="7089891" cy="4598075"/>
          </a:xfrm>
          <a:prstGeom prst="rect">
            <a:avLst/>
          </a:prstGeom>
        </p:spPr>
        <p:txBody>
          <a:bodyPr/>
          <a:lstStyle>
            <a:lvl1pPr>
              <a:buNone/>
              <a:defRPr lang="en-US" dirty="0">
                <a:solidFill>
                  <a:schemeClr val="bg1"/>
                </a:solidFill>
              </a:defRPr>
            </a:lvl1pPr>
            <a:lvl2pPr>
              <a:buClr>
                <a:schemeClr val="bg1"/>
              </a:buClr>
              <a:defRPr lang="en-US" dirty="0">
                <a:solidFill>
                  <a:schemeClr val="bg1"/>
                </a:solidFill>
              </a:defRPr>
            </a:lvl2pPr>
            <a:lvl3pPr>
              <a:buClr>
                <a:schemeClr val="bg1"/>
              </a:buClr>
              <a:defRPr lang="en-US" dirty="0">
                <a:solidFill>
                  <a:schemeClr val="bg1"/>
                </a:solidFill>
              </a:defRPr>
            </a:lvl3pPr>
            <a:lvl4pPr>
              <a:defRPr lang="en-US" dirty="0">
                <a:solidFill>
                  <a:schemeClr val="bg1"/>
                </a:solidFill>
              </a:defRPr>
            </a:lvl4pPr>
            <a:lvl5pPr>
              <a:defRPr lang="en-US" dirty="0">
                <a:solidFill>
                  <a:schemeClr val="bg1"/>
                </a:solidFill>
              </a:defRPr>
            </a:lvl5pPr>
            <a:lvl6pPr>
              <a:defRPr lang="en-AU" dirty="0">
                <a:solidFill>
                  <a:schemeClr val="bg1"/>
                </a:solidFill>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14" name="TextBox 13">
            <a:extLst>
              <a:ext uri="{FF2B5EF4-FFF2-40B4-BE49-F238E27FC236}">
                <a16:creationId xmlns:a16="http://schemas.microsoft.com/office/drawing/2014/main" id="{5D34DE91-0A0E-4F2C-AE95-29A5EC069F9B}"/>
              </a:ext>
            </a:extLst>
          </p:cNvPr>
          <p:cNvSpPr txBox="1"/>
          <p:nvPr userDrawn="1"/>
        </p:nvSpPr>
        <p:spPr>
          <a:xfrm>
            <a:off x="1" y="-1053499"/>
            <a:ext cx="7632171" cy="954107"/>
          </a:xfrm>
          <a:prstGeom prst="rect">
            <a:avLst/>
          </a:prstGeom>
          <a:solidFill>
            <a:schemeClr val="accent1"/>
          </a:solidFill>
        </p:spPr>
        <p:txBody>
          <a:bodyPr wrap="square" rtlCol="0">
            <a:spAutoFit/>
          </a:bodyPr>
          <a:lstStyle/>
          <a:p>
            <a:r>
              <a:rPr lang="en-AU" sz="1400">
                <a:solidFill>
                  <a:schemeClr val="bg1"/>
                </a:solidFill>
              </a:rPr>
              <a:t>For this slide design, you can change the background colour</a:t>
            </a:r>
          </a:p>
          <a:p>
            <a:r>
              <a:rPr lang="en-AU" sz="1400">
                <a:solidFill>
                  <a:schemeClr val="bg1"/>
                </a:solidFill>
              </a:rPr>
              <a:t>by right-clicking somewhere on the slide, not in a content placeholder.</a:t>
            </a:r>
          </a:p>
          <a:p>
            <a:r>
              <a:rPr lang="en-US" sz="1400">
                <a:solidFill>
                  <a:schemeClr val="bg1"/>
                </a:solidFill>
              </a:rPr>
              <a:t>‘Format Background</a:t>
            </a:r>
          </a:p>
          <a:p>
            <a:r>
              <a:rPr lang="en-US" sz="1400">
                <a:solidFill>
                  <a:schemeClr val="bg1"/>
                </a:solidFill>
              </a:rPr>
              <a:t>Under the ‘Fill’ menu, ‘change ‘Solid fill’ to a </a:t>
            </a:r>
            <a:r>
              <a:rPr lang="en-US" sz="1400" err="1">
                <a:solidFill>
                  <a:schemeClr val="bg1"/>
                </a:solidFill>
              </a:rPr>
              <a:t>colour</a:t>
            </a:r>
            <a:r>
              <a:rPr lang="en-US" sz="1400">
                <a:solidFill>
                  <a:schemeClr val="bg1"/>
                </a:solidFill>
              </a:rPr>
              <a:t> from the palette</a:t>
            </a:r>
            <a:endParaRPr lang="en-AU" sz="1400">
              <a:solidFill>
                <a:schemeClr val="bg1"/>
              </a:solidFill>
            </a:endParaRPr>
          </a:p>
        </p:txBody>
      </p:sp>
      <p:sp>
        <p:nvSpPr>
          <p:cNvPr id="2" name="Title 1">
            <a:extLst>
              <a:ext uri="{FF2B5EF4-FFF2-40B4-BE49-F238E27FC236}">
                <a16:creationId xmlns:a16="http://schemas.microsoft.com/office/drawing/2014/main" id="{2AF87536-1667-4319-A130-CF6578DB2C85}"/>
              </a:ext>
            </a:extLst>
          </p:cNvPr>
          <p:cNvSpPr>
            <a:spLocks noGrp="1"/>
          </p:cNvSpPr>
          <p:nvPr>
            <p:ph type="title"/>
          </p:nvPr>
        </p:nvSpPr>
        <p:spPr>
          <a:xfrm>
            <a:off x="695326" y="1052736"/>
            <a:ext cx="7096124" cy="469056"/>
          </a:xfrm>
        </p:spPr>
        <p:txBody>
          <a:bodyPr/>
          <a:lstStyle>
            <a:lvl1pPr>
              <a:defRPr>
                <a:solidFill>
                  <a:schemeClr val="bg1"/>
                </a:solidFill>
              </a:defRPr>
            </a:lvl1pPr>
          </a:lstStyle>
          <a:p>
            <a:r>
              <a:rPr lang="en-US"/>
              <a:t>Click to edit Master title style</a:t>
            </a:r>
            <a:endParaRPr lang="en-AU"/>
          </a:p>
        </p:txBody>
      </p:sp>
    </p:spTree>
    <p:extLst>
      <p:ext uri="{BB962C8B-B14F-4D97-AF65-F5344CB8AC3E}">
        <p14:creationId xmlns:p14="http://schemas.microsoft.com/office/powerpoint/2010/main" val="2777427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with 4 Images">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B39BD51-2E8D-4FDD-8EEB-A7A9070EDD67}"/>
              </a:ext>
            </a:extLst>
          </p:cNvPr>
          <p:cNvSpPr>
            <a:spLocks noGrp="1"/>
          </p:cNvSpPr>
          <p:nvPr>
            <p:ph type="pic" sz="quarter" idx="12" hasCustomPrompt="1"/>
          </p:nvPr>
        </p:nvSpPr>
        <p:spPr>
          <a:xfrm>
            <a:off x="4407049" y="630978"/>
            <a:ext cx="3888000" cy="2844000"/>
          </a:xfrm>
          <a:prstGeom prst="rect">
            <a:avLst/>
          </a:prstGeom>
          <a:solidFill>
            <a:schemeClr val="bg2"/>
          </a:solidFill>
        </p:spPr>
        <p:txBody>
          <a:bodyPr anchor="ctr"/>
          <a:lstStyle>
            <a:lvl1pPr algn="ctr">
              <a:defRPr sz="1200"/>
            </a:lvl1pPr>
          </a:lstStyle>
          <a:p>
            <a:r>
              <a:rPr lang="en-AU"/>
              <a:t> Click icon to insert picture</a:t>
            </a:r>
          </a:p>
          <a:p>
            <a:endParaRPr lang="en-AU"/>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6" name="Text Placeholder 5">
            <a:extLst>
              <a:ext uri="{FF2B5EF4-FFF2-40B4-BE49-F238E27FC236}">
                <a16:creationId xmlns:a16="http://schemas.microsoft.com/office/drawing/2014/main" id="{05B945E3-14E3-4804-9C19-FEC6CFB9A20D}"/>
              </a:ext>
            </a:extLst>
          </p:cNvPr>
          <p:cNvSpPr>
            <a:spLocks noGrp="1"/>
          </p:cNvSpPr>
          <p:nvPr>
            <p:ph type="body" sz="quarter" idx="13"/>
          </p:nvPr>
        </p:nvSpPr>
        <p:spPr>
          <a:xfrm>
            <a:off x="695326" y="2204864"/>
            <a:ext cx="3384000" cy="4093424"/>
          </a:xfrm>
          <a:prstGeom prst="rect">
            <a:avLst/>
          </a:prstGeom>
        </p:spPr>
        <p:txBody>
          <a:bodyPr/>
          <a:lstStyle>
            <a:lvl1pPr>
              <a:buNone/>
              <a:defRPr lang="en-US" dirty="0"/>
            </a:lvl1pPr>
            <a:lvl2pPr>
              <a:defRPr lang="en-US" dirty="0"/>
            </a:lvl2pPr>
            <a:lvl3pPr>
              <a:defRPr lang="en-US" dirty="0"/>
            </a:lvl3pPr>
            <a:lvl4pPr>
              <a:defRPr lang="en-US" dirty="0"/>
            </a:lvl4pPr>
            <a:lvl5pPr>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60FD0FAE-3953-4EE5-ADCD-BB5BCA72CF76}"/>
              </a:ext>
            </a:extLst>
          </p:cNvPr>
          <p:cNvSpPr>
            <a:spLocks noGrp="1"/>
          </p:cNvSpPr>
          <p:nvPr>
            <p:ph type="dt" sz="half" idx="14"/>
          </p:nvPr>
        </p:nvSpPr>
        <p:spPr/>
        <p:txBody>
          <a:bodyPr/>
          <a:lstStyle/>
          <a:p>
            <a:pPr algn="l"/>
            <a:r>
              <a:rPr lang="en-US"/>
              <a:t>CRICOS code 00025B</a:t>
            </a:r>
            <a:endParaRPr lang="en-AU"/>
          </a:p>
        </p:txBody>
      </p:sp>
      <p:sp>
        <p:nvSpPr>
          <p:cNvPr id="12" name="Text Placeholder 5">
            <a:extLst>
              <a:ext uri="{FF2B5EF4-FFF2-40B4-BE49-F238E27FC236}">
                <a16:creationId xmlns:a16="http://schemas.microsoft.com/office/drawing/2014/main" id="{DA8ABAA8-126B-459D-B960-B85E22F49DF4}"/>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9" name="Picture Placeholder 9">
            <a:extLst>
              <a:ext uri="{FF2B5EF4-FFF2-40B4-BE49-F238E27FC236}">
                <a16:creationId xmlns:a16="http://schemas.microsoft.com/office/drawing/2014/main" id="{86B950FF-5CC1-4A3A-ABA9-ADF58494DD0A}"/>
              </a:ext>
            </a:extLst>
          </p:cNvPr>
          <p:cNvSpPr>
            <a:spLocks noGrp="1"/>
          </p:cNvSpPr>
          <p:nvPr>
            <p:ph type="pic" sz="quarter" idx="16" hasCustomPrompt="1"/>
          </p:nvPr>
        </p:nvSpPr>
        <p:spPr>
          <a:xfrm>
            <a:off x="4407049" y="3485752"/>
            <a:ext cx="3888000" cy="2844000"/>
          </a:xfrm>
          <a:prstGeom prst="rect">
            <a:avLst/>
          </a:prstGeom>
          <a:solidFill>
            <a:schemeClr val="bg2"/>
          </a:solidFill>
        </p:spPr>
        <p:txBody>
          <a:bodyPr anchor="ctr"/>
          <a:lstStyle>
            <a:lvl1pPr algn="ctr">
              <a:defRPr sz="1200"/>
            </a:lvl1pPr>
          </a:lstStyle>
          <a:p>
            <a:r>
              <a:rPr lang="en-AU"/>
              <a:t> Click icon to insert picture</a:t>
            </a:r>
          </a:p>
          <a:p>
            <a:endParaRPr lang="en-AU"/>
          </a:p>
        </p:txBody>
      </p:sp>
      <p:sp>
        <p:nvSpPr>
          <p:cNvPr id="11" name="Picture Placeholder 9">
            <a:extLst>
              <a:ext uri="{FF2B5EF4-FFF2-40B4-BE49-F238E27FC236}">
                <a16:creationId xmlns:a16="http://schemas.microsoft.com/office/drawing/2014/main" id="{BA2B0415-0383-4B33-9E29-9ADFC2A05427}"/>
              </a:ext>
            </a:extLst>
          </p:cNvPr>
          <p:cNvSpPr>
            <a:spLocks noGrp="1"/>
          </p:cNvSpPr>
          <p:nvPr>
            <p:ph type="pic" sz="quarter" idx="17" hasCustomPrompt="1"/>
          </p:nvPr>
        </p:nvSpPr>
        <p:spPr>
          <a:xfrm>
            <a:off x="8304000" y="630978"/>
            <a:ext cx="3888000" cy="2844000"/>
          </a:xfrm>
          <a:prstGeom prst="rect">
            <a:avLst/>
          </a:prstGeom>
          <a:solidFill>
            <a:schemeClr val="bg2"/>
          </a:solidFill>
        </p:spPr>
        <p:txBody>
          <a:bodyPr anchor="ctr"/>
          <a:lstStyle>
            <a:lvl1pPr algn="ctr">
              <a:defRPr sz="1200"/>
            </a:lvl1pPr>
          </a:lstStyle>
          <a:p>
            <a:r>
              <a:rPr lang="en-AU"/>
              <a:t> Click icon to insert picture</a:t>
            </a:r>
          </a:p>
          <a:p>
            <a:endParaRPr lang="en-AU"/>
          </a:p>
        </p:txBody>
      </p:sp>
      <p:sp>
        <p:nvSpPr>
          <p:cNvPr id="13" name="Picture Placeholder 9">
            <a:extLst>
              <a:ext uri="{FF2B5EF4-FFF2-40B4-BE49-F238E27FC236}">
                <a16:creationId xmlns:a16="http://schemas.microsoft.com/office/drawing/2014/main" id="{4966C236-904D-498D-801E-8C4057C0A034}"/>
              </a:ext>
            </a:extLst>
          </p:cNvPr>
          <p:cNvSpPr>
            <a:spLocks noGrp="1"/>
          </p:cNvSpPr>
          <p:nvPr>
            <p:ph type="pic" sz="quarter" idx="18" hasCustomPrompt="1"/>
          </p:nvPr>
        </p:nvSpPr>
        <p:spPr>
          <a:xfrm>
            <a:off x="8304000" y="3485752"/>
            <a:ext cx="3888000" cy="2844000"/>
          </a:xfrm>
          <a:prstGeom prst="rect">
            <a:avLst/>
          </a:prstGeom>
          <a:solidFill>
            <a:schemeClr val="bg2"/>
          </a:solidFill>
        </p:spPr>
        <p:txBody>
          <a:bodyPr anchor="ctr"/>
          <a:lstStyle>
            <a:lvl1pPr algn="ctr">
              <a:defRPr sz="1200"/>
            </a:lvl1pPr>
          </a:lstStyle>
          <a:p>
            <a:r>
              <a:rPr lang="en-AU"/>
              <a:t> Click icon to insert picture</a:t>
            </a:r>
          </a:p>
          <a:p>
            <a:endParaRPr lang="en-AU"/>
          </a:p>
        </p:txBody>
      </p:sp>
      <p:sp>
        <p:nvSpPr>
          <p:cNvPr id="14" name="Rectangle 13">
            <a:extLst>
              <a:ext uri="{FF2B5EF4-FFF2-40B4-BE49-F238E27FC236}">
                <a16:creationId xmlns:a16="http://schemas.microsoft.com/office/drawing/2014/main" id="{377D8A62-4A58-4C23-B0E5-AEF193611E4D}"/>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6" name="Picture 15">
            <a:extLst>
              <a:ext uri="{FF2B5EF4-FFF2-40B4-BE49-F238E27FC236}">
                <a16:creationId xmlns:a16="http://schemas.microsoft.com/office/drawing/2014/main" id="{EDEB74D7-CB6B-47FE-A2A8-7AE5F1DED986}"/>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15" name="Title 1">
            <a:extLst>
              <a:ext uri="{FF2B5EF4-FFF2-40B4-BE49-F238E27FC236}">
                <a16:creationId xmlns:a16="http://schemas.microsoft.com/office/drawing/2014/main" id="{E061BA70-9BEA-4AF5-8B24-03EBB3F28710}"/>
              </a:ext>
            </a:extLst>
          </p:cNvPr>
          <p:cNvSpPr>
            <a:spLocks noGrp="1"/>
          </p:cNvSpPr>
          <p:nvPr>
            <p:ph type="title"/>
          </p:nvPr>
        </p:nvSpPr>
        <p:spPr>
          <a:xfrm>
            <a:off x="695326" y="1052736"/>
            <a:ext cx="3384549" cy="1008112"/>
          </a:xfrm>
        </p:spPr>
        <p:txBody>
          <a:bodyPr anchor="t"/>
          <a:lstStyle/>
          <a:p>
            <a:r>
              <a:rPr lang="en-US"/>
              <a:t>Click to edit Master title style</a:t>
            </a:r>
            <a:endParaRPr lang="en-AU"/>
          </a:p>
        </p:txBody>
      </p:sp>
    </p:spTree>
    <p:extLst>
      <p:ext uri="{BB962C8B-B14F-4D97-AF65-F5344CB8AC3E}">
        <p14:creationId xmlns:p14="http://schemas.microsoft.com/office/powerpoint/2010/main" val="2373846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Column Text &amp; Images">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ECE2774-14F3-4413-B606-C993C979694A}"/>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CB771394-5B89-4C72-9322-C5B01C7801DF}"/>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9" name="Picture Placeholder 8">
            <a:extLst>
              <a:ext uri="{FF2B5EF4-FFF2-40B4-BE49-F238E27FC236}">
                <a16:creationId xmlns:a16="http://schemas.microsoft.com/office/drawing/2014/main" id="{B44D1A49-1FEC-4FD2-B560-402C9B2E281A}"/>
              </a:ext>
            </a:extLst>
          </p:cNvPr>
          <p:cNvSpPr>
            <a:spLocks noGrp="1"/>
          </p:cNvSpPr>
          <p:nvPr>
            <p:ph type="pic" sz="quarter" idx="14" hasCustomPrompt="1"/>
          </p:nvPr>
        </p:nvSpPr>
        <p:spPr>
          <a:xfrm>
            <a:off x="695326" y="3447000"/>
            <a:ext cx="3384000" cy="2861725"/>
          </a:xfrm>
          <a:prstGeom prst="rect">
            <a:avLst/>
          </a:prstGeom>
          <a:solidFill>
            <a:schemeClr val="bg2"/>
          </a:solidFill>
        </p:spPr>
        <p:txBody>
          <a:bodyPr anchor="ctr"/>
          <a:lstStyle>
            <a:lvl1pPr algn="ctr">
              <a:defRPr sz="1200"/>
            </a:lvl1pPr>
          </a:lstStyle>
          <a:p>
            <a:r>
              <a:rPr lang="en-AU"/>
              <a:t>Click icon to insert picture</a:t>
            </a:r>
          </a:p>
          <a:p>
            <a:endParaRPr lang="en-AU"/>
          </a:p>
        </p:txBody>
      </p:sp>
      <p:sp>
        <p:nvSpPr>
          <p:cNvPr id="11" name="Picture Placeholder 8">
            <a:extLst>
              <a:ext uri="{FF2B5EF4-FFF2-40B4-BE49-F238E27FC236}">
                <a16:creationId xmlns:a16="http://schemas.microsoft.com/office/drawing/2014/main" id="{C59B66CF-A807-44F1-A681-793122F8A033}"/>
              </a:ext>
            </a:extLst>
          </p:cNvPr>
          <p:cNvSpPr>
            <a:spLocks noGrp="1"/>
          </p:cNvSpPr>
          <p:nvPr>
            <p:ph type="pic" sz="quarter" idx="16" hasCustomPrompt="1"/>
          </p:nvPr>
        </p:nvSpPr>
        <p:spPr>
          <a:xfrm>
            <a:off x="4409626" y="3447000"/>
            <a:ext cx="3384000" cy="2861725"/>
          </a:xfrm>
          <a:prstGeom prst="rect">
            <a:avLst/>
          </a:prstGeom>
          <a:solidFill>
            <a:schemeClr val="bg2"/>
          </a:solidFill>
        </p:spPr>
        <p:txBody>
          <a:bodyPr anchor="ctr"/>
          <a:lstStyle>
            <a:lvl1pPr algn="ctr">
              <a:defRPr sz="1200"/>
            </a:lvl1pPr>
          </a:lstStyle>
          <a:p>
            <a:r>
              <a:rPr lang="en-AU"/>
              <a:t>Click icon to insert picture</a:t>
            </a:r>
          </a:p>
          <a:p>
            <a:endParaRPr lang="en-AU"/>
          </a:p>
        </p:txBody>
      </p:sp>
      <p:sp>
        <p:nvSpPr>
          <p:cNvPr id="13" name="Picture Placeholder 8">
            <a:extLst>
              <a:ext uri="{FF2B5EF4-FFF2-40B4-BE49-F238E27FC236}">
                <a16:creationId xmlns:a16="http://schemas.microsoft.com/office/drawing/2014/main" id="{6B4B4A83-90AC-42EA-83C2-FA8462468851}"/>
              </a:ext>
            </a:extLst>
          </p:cNvPr>
          <p:cNvSpPr>
            <a:spLocks noGrp="1"/>
          </p:cNvSpPr>
          <p:nvPr>
            <p:ph type="pic" sz="quarter" idx="18" hasCustomPrompt="1"/>
          </p:nvPr>
        </p:nvSpPr>
        <p:spPr>
          <a:xfrm>
            <a:off x="8112676" y="3446253"/>
            <a:ext cx="3384000" cy="2861725"/>
          </a:xfrm>
          <a:prstGeom prst="rect">
            <a:avLst/>
          </a:prstGeom>
          <a:solidFill>
            <a:schemeClr val="bg2"/>
          </a:solidFill>
        </p:spPr>
        <p:txBody>
          <a:bodyPr anchor="ctr"/>
          <a:lstStyle>
            <a:lvl1pPr algn="ctr">
              <a:defRPr sz="1200"/>
            </a:lvl1pPr>
          </a:lstStyle>
          <a:p>
            <a:r>
              <a:rPr lang="en-AU"/>
              <a:t>Click icon to insert picture</a:t>
            </a:r>
          </a:p>
          <a:p>
            <a:endParaRPr lang="en-AU"/>
          </a:p>
        </p:txBody>
      </p:sp>
      <p:sp>
        <p:nvSpPr>
          <p:cNvPr id="15" name="Text Placeholder 14">
            <a:extLst>
              <a:ext uri="{FF2B5EF4-FFF2-40B4-BE49-F238E27FC236}">
                <a16:creationId xmlns:a16="http://schemas.microsoft.com/office/drawing/2014/main" id="{91089730-A73F-422F-BD54-BF23888B1D53}"/>
              </a:ext>
            </a:extLst>
          </p:cNvPr>
          <p:cNvSpPr>
            <a:spLocks noGrp="1"/>
          </p:cNvSpPr>
          <p:nvPr>
            <p:ph type="body" sz="quarter" idx="19"/>
          </p:nvPr>
        </p:nvSpPr>
        <p:spPr>
          <a:xfrm>
            <a:off x="695325" y="1700212"/>
            <a:ext cx="3384000" cy="1728787"/>
          </a:xfrm>
          <a:prstGeom prst="rect">
            <a:avLst/>
          </a:prstGeom>
        </p:spPr>
        <p:txBody>
          <a:bodyPr/>
          <a:lstStyle>
            <a:lvl1pPr>
              <a:lnSpc>
                <a:spcPct val="100000"/>
              </a:lnSpc>
              <a:defRPr lang="en-US" dirty="0"/>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Edit Master text styles</a:t>
            </a:r>
          </a:p>
          <a:p>
            <a:pPr lvl="1"/>
            <a:r>
              <a:rPr lang="en-US"/>
              <a:t>Second level</a:t>
            </a:r>
          </a:p>
        </p:txBody>
      </p:sp>
      <p:sp>
        <p:nvSpPr>
          <p:cNvPr id="16" name="Text Placeholder 14">
            <a:extLst>
              <a:ext uri="{FF2B5EF4-FFF2-40B4-BE49-F238E27FC236}">
                <a16:creationId xmlns:a16="http://schemas.microsoft.com/office/drawing/2014/main" id="{9BA9F9C4-C84A-43FB-A465-E020A9EB63D8}"/>
              </a:ext>
            </a:extLst>
          </p:cNvPr>
          <p:cNvSpPr>
            <a:spLocks noGrp="1"/>
          </p:cNvSpPr>
          <p:nvPr>
            <p:ph type="body" sz="quarter" idx="20"/>
          </p:nvPr>
        </p:nvSpPr>
        <p:spPr>
          <a:xfrm>
            <a:off x="4409626" y="1700212"/>
            <a:ext cx="3384000" cy="1728787"/>
          </a:xfrm>
          <a:prstGeom prst="rect">
            <a:avLst/>
          </a:prstGeom>
        </p:spPr>
        <p:txBody>
          <a:bodyPr/>
          <a:lstStyle>
            <a:lvl1pPr>
              <a:lnSpc>
                <a:spcPct val="100000"/>
              </a:lnSpc>
              <a:defRPr lang="en-US" dirty="0"/>
            </a:lvl1pPr>
            <a:lvl2pPr marL="171450" indent="-171450">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17" name="Text Placeholder 14">
            <a:extLst>
              <a:ext uri="{FF2B5EF4-FFF2-40B4-BE49-F238E27FC236}">
                <a16:creationId xmlns:a16="http://schemas.microsoft.com/office/drawing/2014/main" id="{564335FC-BD53-4794-8DA5-8FFBAE1F28B6}"/>
              </a:ext>
            </a:extLst>
          </p:cNvPr>
          <p:cNvSpPr>
            <a:spLocks noGrp="1"/>
          </p:cNvSpPr>
          <p:nvPr>
            <p:ph type="body" sz="quarter" idx="21"/>
          </p:nvPr>
        </p:nvSpPr>
        <p:spPr>
          <a:xfrm>
            <a:off x="8112676" y="1700212"/>
            <a:ext cx="3384000" cy="1728787"/>
          </a:xfrm>
          <a:prstGeom prst="rect">
            <a:avLst/>
          </a:prstGeom>
        </p:spPr>
        <p:txBody>
          <a:bodyPr/>
          <a:lstStyle>
            <a:lvl1pPr>
              <a:lnSpc>
                <a:spcPct val="100000"/>
              </a:lnSpc>
              <a:defRPr lang="en-US" dirty="0"/>
            </a:lvl1pPr>
            <a:lvl2pPr marL="171450" indent="-171450">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5" name="Date Placeholder 4">
            <a:extLst>
              <a:ext uri="{FF2B5EF4-FFF2-40B4-BE49-F238E27FC236}">
                <a16:creationId xmlns:a16="http://schemas.microsoft.com/office/drawing/2014/main" id="{C6E195DD-3DD6-4BE8-8993-CA04B5EDA6E7}"/>
              </a:ext>
            </a:extLst>
          </p:cNvPr>
          <p:cNvSpPr>
            <a:spLocks noGrp="1"/>
          </p:cNvSpPr>
          <p:nvPr>
            <p:ph type="dt" sz="half" idx="22"/>
          </p:nvPr>
        </p:nvSpPr>
        <p:spPr/>
        <p:txBody>
          <a:bodyPr/>
          <a:lstStyle/>
          <a:p>
            <a:pPr algn="l"/>
            <a:r>
              <a:rPr lang="en-US"/>
              <a:t>CRICOS code 00025B</a:t>
            </a:r>
            <a:endParaRPr lang="en-AU"/>
          </a:p>
        </p:txBody>
      </p:sp>
      <p:sp>
        <p:nvSpPr>
          <p:cNvPr id="20" name="Text Placeholder 5">
            <a:extLst>
              <a:ext uri="{FF2B5EF4-FFF2-40B4-BE49-F238E27FC236}">
                <a16:creationId xmlns:a16="http://schemas.microsoft.com/office/drawing/2014/main" id="{0BBC08AD-280F-4174-A0CE-490AAFB979A2}"/>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4" name="Rectangle 13">
            <a:extLst>
              <a:ext uri="{FF2B5EF4-FFF2-40B4-BE49-F238E27FC236}">
                <a16:creationId xmlns:a16="http://schemas.microsoft.com/office/drawing/2014/main" id="{2DC1E423-DB93-432A-8BB7-4B2613DBF942}"/>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9" name="Picture 18">
            <a:extLst>
              <a:ext uri="{FF2B5EF4-FFF2-40B4-BE49-F238E27FC236}">
                <a16:creationId xmlns:a16="http://schemas.microsoft.com/office/drawing/2014/main" id="{7E590DBB-90A7-43BF-BDD1-CF1C6212FAF1}"/>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C882AF12-58DE-43D7-9E95-F90A1203C4FE}"/>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1602555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cons &amp; Tex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ECE2774-14F3-4413-B606-C993C979694A}"/>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CB771394-5B89-4C72-9322-C5B01C7801DF}"/>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9" name="Picture Placeholder 8">
            <a:extLst>
              <a:ext uri="{FF2B5EF4-FFF2-40B4-BE49-F238E27FC236}">
                <a16:creationId xmlns:a16="http://schemas.microsoft.com/office/drawing/2014/main" id="{B44D1A49-1FEC-4FD2-B560-402C9B2E281A}"/>
              </a:ext>
            </a:extLst>
          </p:cNvPr>
          <p:cNvSpPr>
            <a:spLocks noGrp="1"/>
          </p:cNvSpPr>
          <p:nvPr>
            <p:ph type="pic" sz="quarter" idx="14" hasCustomPrompt="1"/>
          </p:nvPr>
        </p:nvSpPr>
        <p:spPr>
          <a:xfrm>
            <a:off x="1691720" y="1700808"/>
            <a:ext cx="1439897" cy="1199578"/>
          </a:xfrm>
          <a:prstGeom prst="rect">
            <a:avLst/>
          </a:prstGeom>
          <a:solidFill>
            <a:schemeClr val="bg2"/>
          </a:solidFill>
        </p:spPr>
        <p:txBody>
          <a:bodyPr anchor="ctr"/>
          <a:lstStyle>
            <a:lvl1pPr algn="ctr">
              <a:defRPr sz="1200"/>
            </a:lvl1pPr>
          </a:lstStyle>
          <a:p>
            <a:r>
              <a:rPr lang="en-AU"/>
              <a:t>Click icon to insert icon</a:t>
            </a:r>
          </a:p>
          <a:p>
            <a:endParaRPr lang="en-AU"/>
          </a:p>
        </p:txBody>
      </p:sp>
      <p:sp>
        <p:nvSpPr>
          <p:cNvPr id="15" name="Text Placeholder 14">
            <a:extLst>
              <a:ext uri="{FF2B5EF4-FFF2-40B4-BE49-F238E27FC236}">
                <a16:creationId xmlns:a16="http://schemas.microsoft.com/office/drawing/2014/main" id="{91089730-A73F-422F-BD54-BF23888B1D53}"/>
              </a:ext>
            </a:extLst>
          </p:cNvPr>
          <p:cNvSpPr>
            <a:spLocks noGrp="1"/>
          </p:cNvSpPr>
          <p:nvPr>
            <p:ph type="body" sz="quarter" idx="19" hasCustomPrompt="1"/>
          </p:nvPr>
        </p:nvSpPr>
        <p:spPr>
          <a:xfrm>
            <a:off x="719668" y="2996952"/>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[Bullet Heading]</a:t>
            </a:r>
          </a:p>
        </p:txBody>
      </p:sp>
      <p:sp>
        <p:nvSpPr>
          <p:cNvPr id="16" name="Text Placeholder 14">
            <a:extLst>
              <a:ext uri="{FF2B5EF4-FFF2-40B4-BE49-F238E27FC236}">
                <a16:creationId xmlns:a16="http://schemas.microsoft.com/office/drawing/2014/main" id="{9BA9F9C4-C84A-43FB-A465-E020A9EB63D8}"/>
              </a:ext>
            </a:extLst>
          </p:cNvPr>
          <p:cNvSpPr>
            <a:spLocks noGrp="1"/>
          </p:cNvSpPr>
          <p:nvPr>
            <p:ph type="body" sz="quarter" idx="20"/>
          </p:nvPr>
        </p:nvSpPr>
        <p:spPr>
          <a:xfrm>
            <a:off x="719668" y="3271090"/>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5" name="Date Placeholder 4">
            <a:extLst>
              <a:ext uri="{FF2B5EF4-FFF2-40B4-BE49-F238E27FC236}">
                <a16:creationId xmlns:a16="http://schemas.microsoft.com/office/drawing/2014/main" id="{C6E195DD-3DD6-4BE8-8993-CA04B5EDA6E7}"/>
              </a:ext>
            </a:extLst>
          </p:cNvPr>
          <p:cNvSpPr>
            <a:spLocks noGrp="1"/>
          </p:cNvSpPr>
          <p:nvPr>
            <p:ph type="dt" sz="half" idx="22"/>
          </p:nvPr>
        </p:nvSpPr>
        <p:spPr/>
        <p:txBody>
          <a:bodyPr/>
          <a:lstStyle/>
          <a:p>
            <a:pPr algn="l"/>
            <a:r>
              <a:rPr lang="en-US"/>
              <a:t>CRICOS code 00025B</a:t>
            </a:r>
            <a:endParaRPr lang="en-AU"/>
          </a:p>
        </p:txBody>
      </p:sp>
      <p:sp>
        <p:nvSpPr>
          <p:cNvPr id="20" name="Text Placeholder 5">
            <a:extLst>
              <a:ext uri="{FF2B5EF4-FFF2-40B4-BE49-F238E27FC236}">
                <a16:creationId xmlns:a16="http://schemas.microsoft.com/office/drawing/2014/main" id="{0BBC08AD-280F-4174-A0CE-490AAFB979A2}"/>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4" name="Picture Placeholder 8">
            <a:extLst>
              <a:ext uri="{FF2B5EF4-FFF2-40B4-BE49-F238E27FC236}">
                <a16:creationId xmlns:a16="http://schemas.microsoft.com/office/drawing/2014/main" id="{49164FB8-D4B8-4D90-B308-464FB278E97B}"/>
              </a:ext>
            </a:extLst>
          </p:cNvPr>
          <p:cNvSpPr>
            <a:spLocks noGrp="1"/>
          </p:cNvSpPr>
          <p:nvPr>
            <p:ph type="pic" sz="quarter" idx="23" hasCustomPrompt="1"/>
          </p:nvPr>
        </p:nvSpPr>
        <p:spPr>
          <a:xfrm>
            <a:off x="5376051" y="1700808"/>
            <a:ext cx="1439897" cy="1199578"/>
          </a:xfrm>
          <a:prstGeom prst="rect">
            <a:avLst/>
          </a:prstGeom>
          <a:solidFill>
            <a:schemeClr val="bg2"/>
          </a:solidFill>
        </p:spPr>
        <p:txBody>
          <a:bodyPr anchor="ctr"/>
          <a:lstStyle>
            <a:lvl1pPr algn="ctr">
              <a:defRPr sz="1200"/>
            </a:lvl1pPr>
          </a:lstStyle>
          <a:p>
            <a:r>
              <a:rPr lang="en-AU"/>
              <a:t>Click icon to insert icon</a:t>
            </a:r>
          </a:p>
          <a:p>
            <a:endParaRPr lang="en-AU"/>
          </a:p>
        </p:txBody>
      </p:sp>
      <p:sp>
        <p:nvSpPr>
          <p:cNvPr id="18" name="Text Placeholder 14">
            <a:extLst>
              <a:ext uri="{FF2B5EF4-FFF2-40B4-BE49-F238E27FC236}">
                <a16:creationId xmlns:a16="http://schemas.microsoft.com/office/drawing/2014/main" id="{B01E9CDC-2523-40AE-AF29-5A44EBFD8919}"/>
              </a:ext>
            </a:extLst>
          </p:cNvPr>
          <p:cNvSpPr>
            <a:spLocks noGrp="1"/>
          </p:cNvSpPr>
          <p:nvPr>
            <p:ph type="body" sz="quarter" idx="24" hasCustomPrompt="1"/>
          </p:nvPr>
        </p:nvSpPr>
        <p:spPr>
          <a:xfrm>
            <a:off x="4403999" y="2996952"/>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[Bullet Heading]</a:t>
            </a:r>
          </a:p>
        </p:txBody>
      </p:sp>
      <p:sp>
        <p:nvSpPr>
          <p:cNvPr id="19" name="Text Placeholder 14">
            <a:extLst>
              <a:ext uri="{FF2B5EF4-FFF2-40B4-BE49-F238E27FC236}">
                <a16:creationId xmlns:a16="http://schemas.microsoft.com/office/drawing/2014/main" id="{4ADAC2D7-6D0E-46B8-9F7A-B4DB99B8900F}"/>
              </a:ext>
            </a:extLst>
          </p:cNvPr>
          <p:cNvSpPr>
            <a:spLocks noGrp="1"/>
          </p:cNvSpPr>
          <p:nvPr>
            <p:ph type="body" sz="quarter" idx="25"/>
          </p:nvPr>
        </p:nvSpPr>
        <p:spPr>
          <a:xfrm>
            <a:off x="4403999" y="3271090"/>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21" name="Picture Placeholder 8">
            <a:extLst>
              <a:ext uri="{FF2B5EF4-FFF2-40B4-BE49-F238E27FC236}">
                <a16:creationId xmlns:a16="http://schemas.microsoft.com/office/drawing/2014/main" id="{EFE4D8B1-EBB1-4B03-B440-81D22A8A0339}"/>
              </a:ext>
            </a:extLst>
          </p:cNvPr>
          <p:cNvSpPr>
            <a:spLocks noGrp="1"/>
          </p:cNvSpPr>
          <p:nvPr>
            <p:ph type="pic" sz="quarter" idx="26" hasCustomPrompt="1"/>
          </p:nvPr>
        </p:nvSpPr>
        <p:spPr>
          <a:xfrm>
            <a:off x="9063158" y="1700907"/>
            <a:ext cx="1439897" cy="1199578"/>
          </a:xfrm>
          <a:prstGeom prst="rect">
            <a:avLst/>
          </a:prstGeom>
          <a:solidFill>
            <a:schemeClr val="bg2"/>
          </a:solidFill>
        </p:spPr>
        <p:txBody>
          <a:bodyPr anchor="ctr"/>
          <a:lstStyle>
            <a:lvl1pPr algn="ctr">
              <a:defRPr sz="1200"/>
            </a:lvl1pPr>
          </a:lstStyle>
          <a:p>
            <a:r>
              <a:rPr lang="en-AU"/>
              <a:t>Click icon to insert icon</a:t>
            </a:r>
          </a:p>
          <a:p>
            <a:endParaRPr lang="en-AU"/>
          </a:p>
        </p:txBody>
      </p:sp>
      <p:sp>
        <p:nvSpPr>
          <p:cNvPr id="22" name="Text Placeholder 14">
            <a:extLst>
              <a:ext uri="{FF2B5EF4-FFF2-40B4-BE49-F238E27FC236}">
                <a16:creationId xmlns:a16="http://schemas.microsoft.com/office/drawing/2014/main" id="{9FADD90A-0B64-4F90-9B57-FE13E0FCA228}"/>
              </a:ext>
            </a:extLst>
          </p:cNvPr>
          <p:cNvSpPr>
            <a:spLocks noGrp="1"/>
          </p:cNvSpPr>
          <p:nvPr>
            <p:ph type="body" sz="quarter" idx="27" hasCustomPrompt="1"/>
          </p:nvPr>
        </p:nvSpPr>
        <p:spPr>
          <a:xfrm>
            <a:off x="8091106" y="2997051"/>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[Bullet Heading]</a:t>
            </a:r>
          </a:p>
        </p:txBody>
      </p:sp>
      <p:sp>
        <p:nvSpPr>
          <p:cNvPr id="23" name="Text Placeholder 14">
            <a:extLst>
              <a:ext uri="{FF2B5EF4-FFF2-40B4-BE49-F238E27FC236}">
                <a16:creationId xmlns:a16="http://schemas.microsoft.com/office/drawing/2014/main" id="{ABE4C7F0-C749-4520-AA04-DB6CA99155AA}"/>
              </a:ext>
            </a:extLst>
          </p:cNvPr>
          <p:cNvSpPr>
            <a:spLocks noGrp="1"/>
          </p:cNvSpPr>
          <p:nvPr>
            <p:ph type="body" sz="quarter" idx="28"/>
          </p:nvPr>
        </p:nvSpPr>
        <p:spPr>
          <a:xfrm>
            <a:off x="8091106" y="3271189"/>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24" name="Picture Placeholder 8">
            <a:extLst>
              <a:ext uri="{FF2B5EF4-FFF2-40B4-BE49-F238E27FC236}">
                <a16:creationId xmlns:a16="http://schemas.microsoft.com/office/drawing/2014/main" id="{10240862-4D4B-4BB9-8F4B-AA856CD17F50}"/>
              </a:ext>
            </a:extLst>
          </p:cNvPr>
          <p:cNvSpPr>
            <a:spLocks noGrp="1"/>
          </p:cNvSpPr>
          <p:nvPr>
            <p:ph type="pic" sz="quarter" idx="29" hasCustomPrompt="1"/>
          </p:nvPr>
        </p:nvSpPr>
        <p:spPr>
          <a:xfrm>
            <a:off x="1691720" y="4077242"/>
            <a:ext cx="1439897" cy="1199578"/>
          </a:xfrm>
          <a:prstGeom prst="rect">
            <a:avLst/>
          </a:prstGeom>
          <a:solidFill>
            <a:schemeClr val="bg2"/>
          </a:solidFill>
        </p:spPr>
        <p:txBody>
          <a:bodyPr anchor="ctr"/>
          <a:lstStyle>
            <a:lvl1pPr algn="ctr">
              <a:defRPr sz="1200"/>
            </a:lvl1pPr>
          </a:lstStyle>
          <a:p>
            <a:r>
              <a:rPr lang="en-AU"/>
              <a:t>Click icon to insert icon</a:t>
            </a:r>
          </a:p>
          <a:p>
            <a:endParaRPr lang="en-AU"/>
          </a:p>
        </p:txBody>
      </p:sp>
      <p:sp>
        <p:nvSpPr>
          <p:cNvPr id="25" name="Text Placeholder 14">
            <a:extLst>
              <a:ext uri="{FF2B5EF4-FFF2-40B4-BE49-F238E27FC236}">
                <a16:creationId xmlns:a16="http://schemas.microsoft.com/office/drawing/2014/main" id="{58449337-35B4-44F8-8D00-F0C15EFB9CE5}"/>
              </a:ext>
            </a:extLst>
          </p:cNvPr>
          <p:cNvSpPr>
            <a:spLocks noGrp="1"/>
          </p:cNvSpPr>
          <p:nvPr>
            <p:ph type="body" sz="quarter" idx="30" hasCustomPrompt="1"/>
          </p:nvPr>
        </p:nvSpPr>
        <p:spPr>
          <a:xfrm>
            <a:off x="719668" y="5373386"/>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[Bullet Heading]</a:t>
            </a:r>
          </a:p>
        </p:txBody>
      </p:sp>
      <p:sp>
        <p:nvSpPr>
          <p:cNvPr id="26" name="Text Placeholder 14">
            <a:extLst>
              <a:ext uri="{FF2B5EF4-FFF2-40B4-BE49-F238E27FC236}">
                <a16:creationId xmlns:a16="http://schemas.microsoft.com/office/drawing/2014/main" id="{2477189D-83D5-4749-BD7C-CADC0D1471D9}"/>
              </a:ext>
            </a:extLst>
          </p:cNvPr>
          <p:cNvSpPr>
            <a:spLocks noGrp="1"/>
          </p:cNvSpPr>
          <p:nvPr>
            <p:ph type="body" sz="quarter" idx="31"/>
          </p:nvPr>
        </p:nvSpPr>
        <p:spPr>
          <a:xfrm>
            <a:off x="719668" y="5647524"/>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27" name="Picture Placeholder 8">
            <a:extLst>
              <a:ext uri="{FF2B5EF4-FFF2-40B4-BE49-F238E27FC236}">
                <a16:creationId xmlns:a16="http://schemas.microsoft.com/office/drawing/2014/main" id="{6618C35F-5F01-46A6-BF04-0CA9BDBAAB65}"/>
              </a:ext>
            </a:extLst>
          </p:cNvPr>
          <p:cNvSpPr>
            <a:spLocks noGrp="1"/>
          </p:cNvSpPr>
          <p:nvPr>
            <p:ph type="pic" sz="quarter" idx="32" hasCustomPrompt="1"/>
          </p:nvPr>
        </p:nvSpPr>
        <p:spPr>
          <a:xfrm>
            <a:off x="5376051" y="4077242"/>
            <a:ext cx="1439897" cy="1199578"/>
          </a:xfrm>
          <a:prstGeom prst="rect">
            <a:avLst/>
          </a:prstGeom>
          <a:solidFill>
            <a:schemeClr val="bg2"/>
          </a:solidFill>
        </p:spPr>
        <p:txBody>
          <a:bodyPr anchor="ctr"/>
          <a:lstStyle>
            <a:lvl1pPr algn="ctr">
              <a:defRPr sz="1200"/>
            </a:lvl1pPr>
          </a:lstStyle>
          <a:p>
            <a:r>
              <a:rPr lang="en-AU"/>
              <a:t>Click icon to insert icon</a:t>
            </a:r>
          </a:p>
          <a:p>
            <a:endParaRPr lang="en-AU"/>
          </a:p>
        </p:txBody>
      </p:sp>
      <p:sp>
        <p:nvSpPr>
          <p:cNvPr id="28" name="Text Placeholder 14">
            <a:extLst>
              <a:ext uri="{FF2B5EF4-FFF2-40B4-BE49-F238E27FC236}">
                <a16:creationId xmlns:a16="http://schemas.microsoft.com/office/drawing/2014/main" id="{B63A3128-4CA8-48D5-B82E-7EDA918D7F39}"/>
              </a:ext>
            </a:extLst>
          </p:cNvPr>
          <p:cNvSpPr>
            <a:spLocks noGrp="1"/>
          </p:cNvSpPr>
          <p:nvPr>
            <p:ph type="body" sz="quarter" idx="33" hasCustomPrompt="1"/>
          </p:nvPr>
        </p:nvSpPr>
        <p:spPr>
          <a:xfrm>
            <a:off x="4403999" y="5373386"/>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[Bullet Heading]</a:t>
            </a:r>
          </a:p>
        </p:txBody>
      </p:sp>
      <p:sp>
        <p:nvSpPr>
          <p:cNvPr id="29" name="Text Placeholder 14">
            <a:extLst>
              <a:ext uri="{FF2B5EF4-FFF2-40B4-BE49-F238E27FC236}">
                <a16:creationId xmlns:a16="http://schemas.microsoft.com/office/drawing/2014/main" id="{AB7F5300-022A-4183-A132-AA8EB6534A61}"/>
              </a:ext>
            </a:extLst>
          </p:cNvPr>
          <p:cNvSpPr>
            <a:spLocks noGrp="1"/>
          </p:cNvSpPr>
          <p:nvPr>
            <p:ph type="body" sz="quarter" idx="34"/>
          </p:nvPr>
        </p:nvSpPr>
        <p:spPr>
          <a:xfrm>
            <a:off x="4403999" y="5647524"/>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30" name="Picture Placeholder 8">
            <a:extLst>
              <a:ext uri="{FF2B5EF4-FFF2-40B4-BE49-F238E27FC236}">
                <a16:creationId xmlns:a16="http://schemas.microsoft.com/office/drawing/2014/main" id="{CE2DF1AF-9EAD-40B3-B73C-07649220BF03}"/>
              </a:ext>
            </a:extLst>
          </p:cNvPr>
          <p:cNvSpPr>
            <a:spLocks noGrp="1"/>
          </p:cNvSpPr>
          <p:nvPr>
            <p:ph type="pic" sz="quarter" idx="35" hasCustomPrompt="1"/>
          </p:nvPr>
        </p:nvSpPr>
        <p:spPr>
          <a:xfrm>
            <a:off x="9063158" y="4077341"/>
            <a:ext cx="1439897" cy="1199578"/>
          </a:xfrm>
          <a:prstGeom prst="rect">
            <a:avLst/>
          </a:prstGeom>
          <a:solidFill>
            <a:schemeClr val="bg2"/>
          </a:solidFill>
        </p:spPr>
        <p:txBody>
          <a:bodyPr anchor="ctr"/>
          <a:lstStyle>
            <a:lvl1pPr algn="ctr">
              <a:defRPr sz="1200"/>
            </a:lvl1pPr>
          </a:lstStyle>
          <a:p>
            <a:r>
              <a:rPr lang="en-AU"/>
              <a:t>Click icon to insert icon</a:t>
            </a:r>
          </a:p>
          <a:p>
            <a:endParaRPr lang="en-AU"/>
          </a:p>
        </p:txBody>
      </p:sp>
      <p:sp>
        <p:nvSpPr>
          <p:cNvPr id="31" name="Text Placeholder 14">
            <a:extLst>
              <a:ext uri="{FF2B5EF4-FFF2-40B4-BE49-F238E27FC236}">
                <a16:creationId xmlns:a16="http://schemas.microsoft.com/office/drawing/2014/main" id="{40CD5A08-CA4F-41B8-A1B0-488A6EC44817}"/>
              </a:ext>
            </a:extLst>
          </p:cNvPr>
          <p:cNvSpPr>
            <a:spLocks noGrp="1"/>
          </p:cNvSpPr>
          <p:nvPr>
            <p:ph type="body" sz="quarter" idx="36" hasCustomPrompt="1"/>
          </p:nvPr>
        </p:nvSpPr>
        <p:spPr>
          <a:xfrm>
            <a:off x="8091106" y="5373485"/>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[Bullet Heading]</a:t>
            </a:r>
          </a:p>
        </p:txBody>
      </p:sp>
      <p:sp>
        <p:nvSpPr>
          <p:cNvPr id="32" name="Text Placeholder 14">
            <a:extLst>
              <a:ext uri="{FF2B5EF4-FFF2-40B4-BE49-F238E27FC236}">
                <a16:creationId xmlns:a16="http://schemas.microsoft.com/office/drawing/2014/main" id="{B722C2B9-2C83-4877-A90D-0CA01537B08C}"/>
              </a:ext>
            </a:extLst>
          </p:cNvPr>
          <p:cNvSpPr>
            <a:spLocks noGrp="1"/>
          </p:cNvSpPr>
          <p:nvPr>
            <p:ph type="body" sz="quarter" idx="37"/>
          </p:nvPr>
        </p:nvSpPr>
        <p:spPr>
          <a:xfrm>
            <a:off x="8091106" y="5647623"/>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33" name="Rectangle 32">
            <a:extLst>
              <a:ext uri="{FF2B5EF4-FFF2-40B4-BE49-F238E27FC236}">
                <a16:creationId xmlns:a16="http://schemas.microsoft.com/office/drawing/2014/main" id="{6FF019EB-FA99-486B-BA02-92BE76012990}"/>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35" name="Picture 34">
            <a:extLst>
              <a:ext uri="{FF2B5EF4-FFF2-40B4-BE49-F238E27FC236}">
                <a16:creationId xmlns:a16="http://schemas.microsoft.com/office/drawing/2014/main" id="{F1882F53-3639-4FFE-AFD1-5428267B6B9D}"/>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3D2A4C4A-3642-4CE3-8FB6-AFE5A9CA81FA}"/>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695552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Order">
    <p:spTree>
      <p:nvGrpSpPr>
        <p:cNvPr id="1" name=""/>
        <p:cNvGrpSpPr/>
        <p:nvPr/>
      </p:nvGrpSpPr>
      <p:grpSpPr>
        <a:xfrm>
          <a:off x="0" y="0"/>
          <a:ext cx="0" cy="0"/>
          <a:chOff x="0" y="0"/>
          <a:chExt cx="0" cy="0"/>
        </a:xfrm>
      </p:grpSpPr>
      <p:sp>
        <p:nvSpPr>
          <p:cNvPr id="34" name="Text Placeholder 14">
            <a:extLst>
              <a:ext uri="{FF2B5EF4-FFF2-40B4-BE49-F238E27FC236}">
                <a16:creationId xmlns:a16="http://schemas.microsoft.com/office/drawing/2014/main" id="{C9748A61-6439-491A-9457-33A20862D25C}"/>
              </a:ext>
            </a:extLst>
          </p:cNvPr>
          <p:cNvSpPr>
            <a:spLocks noGrp="1"/>
          </p:cNvSpPr>
          <p:nvPr>
            <p:ph type="body" sz="quarter" idx="29" hasCustomPrompt="1"/>
          </p:nvPr>
        </p:nvSpPr>
        <p:spPr>
          <a:xfrm>
            <a:off x="1079170" y="1917008"/>
            <a:ext cx="1584308" cy="1584000"/>
          </a:xfrm>
          <a:prstGeom prst="rect">
            <a:avLst/>
          </a:prstGeom>
          <a:solidFill>
            <a:schemeClr val="accent1"/>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a:t>[00]</a:t>
            </a:r>
          </a:p>
        </p:txBody>
      </p:sp>
      <p:sp>
        <p:nvSpPr>
          <p:cNvPr id="3" name="Footer Placeholder 2">
            <a:extLst>
              <a:ext uri="{FF2B5EF4-FFF2-40B4-BE49-F238E27FC236}">
                <a16:creationId xmlns:a16="http://schemas.microsoft.com/office/drawing/2014/main" id="{CECE2774-14F3-4413-B606-C993C979694A}"/>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CB771394-5B89-4C72-9322-C5B01C7801DF}"/>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15" name="Text Placeholder 14">
            <a:extLst>
              <a:ext uri="{FF2B5EF4-FFF2-40B4-BE49-F238E27FC236}">
                <a16:creationId xmlns:a16="http://schemas.microsoft.com/office/drawing/2014/main" id="{91089730-A73F-422F-BD54-BF23888B1D53}"/>
              </a:ext>
            </a:extLst>
          </p:cNvPr>
          <p:cNvSpPr>
            <a:spLocks noGrp="1"/>
          </p:cNvSpPr>
          <p:nvPr>
            <p:ph type="body" sz="quarter" idx="19" hasCustomPrompt="1"/>
          </p:nvPr>
        </p:nvSpPr>
        <p:spPr>
          <a:xfrm>
            <a:off x="695326" y="3861048"/>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[Bullet Heading]</a:t>
            </a:r>
          </a:p>
        </p:txBody>
      </p:sp>
      <p:sp>
        <p:nvSpPr>
          <p:cNvPr id="16" name="Text Placeholder 14">
            <a:extLst>
              <a:ext uri="{FF2B5EF4-FFF2-40B4-BE49-F238E27FC236}">
                <a16:creationId xmlns:a16="http://schemas.microsoft.com/office/drawing/2014/main" id="{9BA9F9C4-C84A-43FB-A465-E020A9EB63D8}"/>
              </a:ext>
            </a:extLst>
          </p:cNvPr>
          <p:cNvSpPr>
            <a:spLocks noGrp="1"/>
          </p:cNvSpPr>
          <p:nvPr>
            <p:ph type="body" sz="quarter" idx="20"/>
          </p:nvPr>
        </p:nvSpPr>
        <p:spPr>
          <a:xfrm>
            <a:off x="695326" y="4135186"/>
            <a:ext cx="2351996" cy="1516648"/>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5" name="Date Placeholder 4">
            <a:extLst>
              <a:ext uri="{FF2B5EF4-FFF2-40B4-BE49-F238E27FC236}">
                <a16:creationId xmlns:a16="http://schemas.microsoft.com/office/drawing/2014/main" id="{C6E195DD-3DD6-4BE8-8993-CA04B5EDA6E7}"/>
              </a:ext>
            </a:extLst>
          </p:cNvPr>
          <p:cNvSpPr>
            <a:spLocks noGrp="1"/>
          </p:cNvSpPr>
          <p:nvPr>
            <p:ph type="dt" sz="half" idx="22"/>
          </p:nvPr>
        </p:nvSpPr>
        <p:spPr/>
        <p:txBody>
          <a:bodyPr/>
          <a:lstStyle/>
          <a:p>
            <a:pPr algn="l"/>
            <a:r>
              <a:rPr lang="en-US"/>
              <a:t>CRICOS code 00025B</a:t>
            </a:r>
            <a:endParaRPr lang="en-AU"/>
          </a:p>
        </p:txBody>
      </p:sp>
      <p:sp>
        <p:nvSpPr>
          <p:cNvPr id="20" name="Text Placeholder 5">
            <a:extLst>
              <a:ext uri="{FF2B5EF4-FFF2-40B4-BE49-F238E27FC236}">
                <a16:creationId xmlns:a16="http://schemas.microsoft.com/office/drawing/2014/main" id="{0BBC08AD-280F-4174-A0CE-490AAFB979A2}"/>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36" name="Text Placeholder 14">
            <a:extLst>
              <a:ext uri="{FF2B5EF4-FFF2-40B4-BE49-F238E27FC236}">
                <a16:creationId xmlns:a16="http://schemas.microsoft.com/office/drawing/2014/main" id="{C17937B0-FDCD-421A-9652-36A59CE227A1}"/>
              </a:ext>
            </a:extLst>
          </p:cNvPr>
          <p:cNvSpPr>
            <a:spLocks noGrp="1"/>
          </p:cNvSpPr>
          <p:nvPr>
            <p:ph type="body" sz="quarter" idx="30" hasCustomPrompt="1"/>
          </p:nvPr>
        </p:nvSpPr>
        <p:spPr>
          <a:xfrm>
            <a:off x="3932120" y="1917008"/>
            <a:ext cx="1584308" cy="1584000"/>
          </a:xfrm>
          <a:prstGeom prst="rect">
            <a:avLst/>
          </a:prstGeom>
          <a:solidFill>
            <a:srgbClr val="962A8B"/>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a:t>[00]</a:t>
            </a:r>
          </a:p>
        </p:txBody>
      </p:sp>
      <p:sp>
        <p:nvSpPr>
          <p:cNvPr id="37" name="Text Placeholder 14">
            <a:extLst>
              <a:ext uri="{FF2B5EF4-FFF2-40B4-BE49-F238E27FC236}">
                <a16:creationId xmlns:a16="http://schemas.microsoft.com/office/drawing/2014/main" id="{7AB4A338-5CDA-4742-A7F5-F49D6BE9AD4F}"/>
              </a:ext>
            </a:extLst>
          </p:cNvPr>
          <p:cNvSpPr>
            <a:spLocks noGrp="1"/>
          </p:cNvSpPr>
          <p:nvPr>
            <p:ph type="body" sz="quarter" idx="31" hasCustomPrompt="1"/>
          </p:nvPr>
        </p:nvSpPr>
        <p:spPr>
          <a:xfrm>
            <a:off x="3548276" y="3861048"/>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[Bullet Heading]</a:t>
            </a:r>
          </a:p>
        </p:txBody>
      </p:sp>
      <p:sp>
        <p:nvSpPr>
          <p:cNvPr id="38" name="Text Placeholder 14">
            <a:extLst>
              <a:ext uri="{FF2B5EF4-FFF2-40B4-BE49-F238E27FC236}">
                <a16:creationId xmlns:a16="http://schemas.microsoft.com/office/drawing/2014/main" id="{9452123C-C6A2-4D45-AF62-5B6E775B6C90}"/>
              </a:ext>
            </a:extLst>
          </p:cNvPr>
          <p:cNvSpPr>
            <a:spLocks noGrp="1"/>
          </p:cNvSpPr>
          <p:nvPr>
            <p:ph type="body" sz="quarter" idx="32"/>
          </p:nvPr>
        </p:nvSpPr>
        <p:spPr>
          <a:xfrm>
            <a:off x="3548276" y="4135186"/>
            <a:ext cx="2351996" cy="1516648"/>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39" name="Text Placeholder 14">
            <a:extLst>
              <a:ext uri="{FF2B5EF4-FFF2-40B4-BE49-F238E27FC236}">
                <a16:creationId xmlns:a16="http://schemas.microsoft.com/office/drawing/2014/main" id="{3DCBEBCB-7877-4BC1-BA6D-4E809F947A5F}"/>
              </a:ext>
            </a:extLst>
          </p:cNvPr>
          <p:cNvSpPr>
            <a:spLocks noGrp="1"/>
          </p:cNvSpPr>
          <p:nvPr>
            <p:ph type="body" sz="quarter" idx="33" hasCustomPrompt="1"/>
          </p:nvPr>
        </p:nvSpPr>
        <p:spPr>
          <a:xfrm>
            <a:off x="6686160" y="1917008"/>
            <a:ext cx="1584308" cy="1584000"/>
          </a:xfrm>
          <a:prstGeom prst="rect">
            <a:avLst/>
          </a:prstGeom>
          <a:solidFill>
            <a:srgbClr val="999490"/>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a:t>[00]</a:t>
            </a:r>
          </a:p>
        </p:txBody>
      </p:sp>
      <p:sp>
        <p:nvSpPr>
          <p:cNvPr id="40" name="Text Placeholder 14">
            <a:extLst>
              <a:ext uri="{FF2B5EF4-FFF2-40B4-BE49-F238E27FC236}">
                <a16:creationId xmlns:a16="http://schemas.microsoft.com/office/drawing/2014/main" id="{2FE7559D-9529-40D4-8025-F2B8ED38A995}"/>
              </a:ext>
            </a:extLst>
          </p:cNvPr>
          <p:cNvSpPr>
            <a:spLocks noGrp="1"/>
          </p:cNvSpPr>
          <p:nvPr>
            <p:ph type="body" sz="quarter" idx="34" hasCustomPrompt="1"/>
          </p:nvPr>
        </p:nvSpPr>
        <p:spPr>
          <a:xfrm>
            <a:off x="6302316" y="3861048"/>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[Bullet Heading]</a:t>
            </a:r>
          </a:p>
        </p:txBody>
      </p:sp>
      <p:sp>
        <p:nvSpPr>
          <p:cNvPr id="41" name="Text Placeholder 14">
            <a:extLst>
              <a:ext uri="{FF2B5EF4-FFF2-40B4-BE49-F238E27FC236}">
                <a16:creationId xmlns:a16="http://schemas.microsoft.com/office/drawing/2014/main" id="{2382D6B5-B43B-46F1-B879-42FA4CCBD202}"/>
              </a:ext>
            </a:extLst>
          </p:cNvPr>
          <p:cNvSpPr>
            <a:spLocks noGrp="1"/>
          </p:cNvSpPr>
          <p:nvPr>
            <p:ph type="body" sz="quarter" idx="35"/>
          </p:nvPr>
        </p:nvSpPr>
        <p:spPr>
          <a:xfrm>
            <a:off x="6302316" y="4135186"/>
            <a:ext cx="2351996" cy="1516648"/>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42" name="Text Placeholder 14">
            <a:extLst>
              <a:ext uri="{FF2B5EF4-FFF2-40B4-BE49-F238E27FC236}">
                <a16:creationId xmlns:a16="http://schemas.microsoft.com/office/drawing/2014/main" id="{791F1A27-3497-4ECD-AAAC-804B3DF8F9FB}"/>
              </a:ext>
            </a:extLst>
          </p:cNvPr>
          <p:cNvSpPr>
            <a:spLocks noGrp="1"/>
          </p:cNvSpPr>
          <p:nvPr>
            <p:ph type="body" sz="quarter" idx="36" hasCustomPrompt="1"/>
          </p:nvPr>
        </p:nvSpPr>
        <p:spPr>
          <a:xfrm>
            <a:off x="9514768" y="1917008"/>
            <a:ext cx="1584308" cy="1584000"/>
          </a:xfrm>
          <a:prstGeom prst="rect">
            <a:avLst/>
          </a:prstGeom>
          <a:solidFill>
            <a:srgbClr val="D7D1CC"/>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a:t>[00]</a:t>
            </a:r>
          </a:p>
        </p:txBody>
      </p:sp>
      <p:sp>
        <p:nvSpPr>
          <p:cNvPr id="43" name="Text Placeholder 14">
            <a:extLst>
              <a:ext uri="{FF2B5EF4-FFF2-40B4-BE49-F238E27FC236}">
                <a16:creationId xmlns:a16="http://schemas.microsoft.com/office/drawing/2014/main" id="{E0498A31-1633-4E6B-8EAE-AF4FDE6233F0}"/>
              </a:ext>
            </a:extLst>
          </p:cNvPr>
          <p:cNvSpPr>
            <a:spLocks noGrp="1"/>
          </p:cNvSpPr>
          <p:nvPr>
            <p:ph type="body" sz="quarter" idx="37" hasCustomPrompt="1"/>
          </p:nvPr>
        </p:nvSpPr>
        <p:spPr>
          <a:xfrm>
            <a:off x="9130924" y="3861048"/>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[Bullet Heading]</a:t>
            </a:r>
          </a:p>
        </p:txBody>
      </p:sp>
      <p:sp>
        <p:nvSpPr>
          <p:cNvPr id="44" name="Text Placeholder 14">
            <a:extLst>
              <a:ext uri="{FF2B5EF4-FFF2-40B4-BE49-F238E27FC236}">
                <a16:creationId xmlns:a16="http://schemas.microsoft.com/office/drawing/2014/main" id="{9A54FCE6-6684-449A-86E0-142437219426}"/>
              </a:ext>
            </a:extLst>
          </p:cNvPr>
          <p:cNvSpPr>
            <a:spLocks noGrp="1"/>
          </p:cNvSpPr>
          <p:nvPr>
            <p:ph type="body" sz="quarter" idx="38"/>
          </p:nvPr>
        </p:nvSpPr>
        <p:spPr>
          <a:xfrm>
            <a:off x="9130924" y="4135186"/>
            <a:ext cx="2351996" cy="1516648"/>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45" name="Rectangle 44">
            <a:extLst>
              <a:ext uri="{FF2B5EF4-FFF2-40B4-BE49-F238E27FC236}">
                <a16:creationId xmlns:a16="http://schemas.microsoft.com/office/drawing/2014/main" id="{895140AB-DCE2-4DB2-81B5-60470D8E34C0}"/>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21" name="Picture 20">
            <a:extLst>
              <a:ext uri="{FF2B5EF4-FFF2-40B4-BE49-F238E27FC236}">
                <a16:creationId xmlns:a16="http://schemas.microsoft.com/office/drawing/2014/main" id="{83BF142C-8B85-4BCA-8B54-67CC7F92FF43}"/>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FC67645D-435A-4DA4-9CBA-77E7F4B501FE}"/>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368918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 with Dark Purple Bloc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p:nvPr>
        </p:nvSpPr>
        <p:spPr>
          <a:xfrm>
            <a:off x="6096002" y="1700213"/>
            <a:ext cx="5400673" cy="4608515"/>
          </a:xfrm>
          <a:prstGeom prst="rect">
            <a:avLst/>
          </a:prstGeom>
          <a:solidFill>
            <a:schemeClr val="accent1"/>
          </a:solidFill>
        </p:spPr>
        <p:txBody>
          <a:bodyPr anchor="ctr">
            <a:normAutofit/>
          </a:bodyPr>
          <a:lstStyle>
            <a:lvl1pPr algn="ctr">
              <a:defRPr sz="1800">
                <a:solidFill>
                  <a:schemeClr val="bg1"/>
                </a:solidFill>
              </a:defRPr>
            </a:lvl1pPr>
          </a:lstStyle>
          <a:p>
            <a:pPr lvl="0"/>
            <a:r>
              <a:rPr lang="en-US"/>
              <a:t>Edit Master text styles</a:t>
            </a:r>
          </a:p>
        </p:txBody>
      </p:sp>
      <p:sp>
        <p:nvSpPr>
          <p:cNvPr id="10" name="Text Placeholder 5">
            <a:extLst>
              <a:ext uri="{FF2B5EF4-FFF2-40B4-BE49-F238E27FC236}">
                <a16:creationId xmlns:a16="http://schemas.microsoft.com/office/drawing/2014/main" id="{17F97712-4CC3-452D-A157-BEE84E80571D}"/>
              </a:ext>
            </a:extLst>
          </p:cNvPr>
          <p:cNvSpPr>
            <a:spLocks noGrp="1"/>
          </p:cNvSpPr>
          <p:nvPr>
            <p:ph type="body" sz="quarter" idx="15"/>
          </p:nvPr>
        </p:nvSpPr>
        <p:spPr>
          <a:xfrm>
            <a:off x="695326" y="1700213"/>
            <a:ext cx="5197808" cy="4608515"/>
          </a:xfrm>
          <a:prstGeom prst="rect">
            <a:avLst/>
          </a:prstGeom>
        </p:spPr>
        <p:txBody>
          <a:bodyPr/>
          <a:lstStyle>
            <a:lvl1pPr>
              <a:lnSpc>
                <a:spcPct val="100000"/>
              </a:lnSpc>
              <a:defRPr lang="en-US" dirty="0"/>
            </a:lvl1pPr>
            <a:lvl2pPr>
              <a:defRPr lang="en-US" dirty="0"/>
            </a:lvl2pPr>
            <a:lvl3pPr>
              <a:defRPr lang="en-US" dirty="0"/>
            </a:lvl3pPr>
            <a:lvl4pPr>
              <a:defRPr lang="en-US" dirty="0"/>
            </a:lvl4pPr>
            <a:lvl5pPr>
              <a:spcAft>
                <a:spcPts val="600"/>
              </a:spcAft>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DF44E802-988F-4822-AAD4-8AB16076B2C0}"/>
              </a:ext>
            </a:extLst>
          </p:cNvPr>
          <p:cNvSpPr>
            <a:spLocks noGrp="1"/>
          </p:cNvSpPr>
          <p:nvPr>
            <p:ph type="dt" sz="half" idx="16"/>
          </p:nvPr>
        </p:nvSpPr>
        <p:spPr/>
        <p:txBody>
          <a:bodyPr/>
          <a:lstStyle/>
          <a:p>
            <a:pPr algn="l"/>
            <a:r>
              <a:rPr lang="en-US"/>
              <a:t>CRICOS code 00025B</a:t>
            </a:r>
            <a:endParaRPr lang="en-AU"/>
          </a:p>
        </p:txBody>
      </p:sp>
      <p:sp>
        <p:nvSpPr>
          <p:cNvPr id="11" name="Text Placeholder 5">
            <a:extLst>
              <a:ext uri="{FF2B5EF4-FFF2-40B4-BE49-F238E27FC236}">
                <a16:creationId xmlns:a16="http://schemas.microsoft.com/office/drawing/2014/main" id="{F5F6752E-685A-46CF-8D29-A5D4E0013D21}"/>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9" name="Rectangle 8">
            <a:extLst>
              <a:ext uri="{FF2B5EF4-FFF2-40B4-BE49-F238E27FC236}">
                <a16:creationId xmlns:a16="http://schemas.microsoft.com/office/drawing/2014/main" id="{6DD1DFD8-8A09-48BC-87A4-4F57F6D6FE1B}"/>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976C9786-9794-4BE5-BBFE-4B339825F287}"/>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2" name="Title 1">
            <a:extLst>
              <a:ext uri="{FF2B5EF4-FFF2-40B4-BE49-F238E27FC236}">
                <a16:creationId xmlns:a16="http://schemas.microsoft.com/office/drawing/2014/main" id="{A9EE0658-31AB-4AA9-B241-6C41D88C9769}"/>
              </a:ext>
            </a:extLst>
          </p:cNvPr>
          <p:cNvSpPr>
            <a:spLocks noGrp="1"/>
          </p:cNvSpPr>
          <p:nvPr>
            <p:ph type="title" hasCustomPrompt="1"/>
          </p:nvPr>
        </p:nvSpPr>
        <p:spPr/>
        <p:txBody>
          <a:bodyPr/>
          <a:lstStyle/>
          <a:p>
            <a:r>
              <a:rPr lang="en-US"/>
              <a:t>to edit Master title style</a:t>
            </a:r>
            <a:endParaRPr lang="en-AU"/>
          </a:p>
        </p:txBody>
      </p:sp>
    </p:spTree>
    <p:extLst>
      <p:ext uri="{BB962C8B-B14F-4D97-AF65-F5344CB8AC3E}">
        <p14:creationId xmlns:p14="http://schemas.microsoft.com/office/powerpoint/2010/main" val="2902461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 with Purple Block">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p:nvPr>
        </p:nvSpPr>
        <p:spPr>
          <a:xfrm>
            <a:off x="6096002" y="1700212"/>
            <a:ext cx="5400673" cy="4608513"/>
          </a:xfrm>
          <a:prstGeom prst="rect">
            <a:avLst/>
          </a:prstGeom>
          <a:solidFill>
            <a:srgbClr val="962A8B"/>
          </a:solidFill>
        </p:spPr>
        <p:txBody>
          <a:bodyPr anchor="ctr">
            <a:normAutofit/>
          </a:bodyPr>
          <a:lstStyle>
            <a:lvl1pPr algn="ctr">
              <a:defRPr sz="1800">
                <a:solidFill>
                  <a:schemeClr val="bg1"/>
                </a:solidFill>
              </a:defRPr>
            </a:lvl1pPr>
          </a:lstStyle>
          <a:p>
            <a:pPr lvl="0"/>
            <a:r>
              <a:rPr lang="en-US"/>
              <a:t>Edit Master text styles</a:t>
            </a:r>
          </a:p>
        </p:txBody>
      </p:sp>
      <p:sp>
        <p:nvSpPr>
          <p:cNvPr id="8" name="Text Placeholder 5">
            <a:extLst>
              <a:ext uri="{FF2B5EF4-FFF2-40B4-BE49-F238E27FC236}">
                <a16:creationId xmlns:a16="http://schemas.microsoft.com/office/drawing/2014/main" id="{1500BB1C-3C6B-46AF-8AA4-A4BA72712C80}"/>
              </a:ext>
            </a:extLst>
          </p:cNvPr>
          <p:cNvSpPr>
            <a:spLocks noGrp="1"/>
          </p:cNvSpPr>
          <p:nvPr>
            <p:ph type="body" sz="quarter" idx="15"/>
          </p:nvPr>
        </p:nvSpPr>
        <p:spPr>
          <a:xfrm>
            <a:off x="694800" y="1700212"/>
            <a:ext cx="5209113" cy="4608516"/>
          </a:xfrm>
          <a:prstGeom prst="rect">
            <a:avLst/>
          </a:prstGeom>
        </p:spPr>
        <p:txBody>
          <a:bodyPr/>
          <a:lstStyle>
            <a:lvl1pPr>
              <a:lnSpc>
                <a:spcPct val="100000"/>
              </a:lnSpc>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Title 5">
            <a:extLst>
              <a:ext uri="{FF2B5EF4-FFF2-40B4-BE49-F238E27FC236}">
                <a16:creationId xmlns:a16="http://schemas.microsoft.com/office/drawing/2014/main" id="{8574EA24-97F9-47A1-937E-B8E4F532769A}"/>
              </a:ext>
            </a:extLst>
          </p:cNvPr>
          <p:cNvSpPr>
            <a:spLocks noGrp="1"/>
          </p:cNvSpPr>
          <p:nvPr>
            <p:ph type="title"/>
          </p:nvPr>
        </p:nvSpPr>
        <p:spPr/>
        <p:txBody>
          <a:bodyPr/>
          <a:lstStyle/>
          <a:p>
            <a:r>
              <a:rPr lang="en-US"/>
              <a:t>Click to edit Master title style</a:t>
            </a:r>
            <a:endParaRPr lang="en-AU"/>
          </a:p>
        </p:txBody>
      </p:sp>
      <p:sp>
        <p:nvSpPr>
          <p:cNvPr id="9" name="Date Placeholder 8">
            <a:extLst>
              <a:ext uri="{FF2B5EF4-FFF2-40B4-BE49-F238E27FC236}">
                <a16:creationId xmlns:a16="http://schemas.microsoft.com/office/drawing/2014/main" id="{7E45B7E6-67E2-4417-B8C5-36EEB1A4FA61}"/>
              </a:ext>
            </a:extLst>
          </p:cNvPr>
          <p:cNvSpPr>
            <a:spLocks noGrp="1"/>
          </p:cNvSpPr>
          <p:nvPr>
            <p:ph type="dt" sz="half" idx="16"/>
          </p:nvPr>
        </p:nvSpPr>
        <p:spPr/>
        <p:txBody>
          <a:bodyPr/>
          <a:lstStyle/>
          <a:p>
            <a:pPr algn="l"/>
            <a:r>
              <a:rPr lang="en-US"/>
              <a:t>CRICOS code 00025B</a:t>
            </a:r>
            <a:endParaRPr lang="en-AU"/>
          </a:p>
        </p:txBody>
      </p:sp>
      <p:sp>
        <p:nvSpPr>
          <p:cNvPr id="10" name="Footer Placeholder 9">
            <a:extLst>
              <a:ext uri="{FF2B5EF4-FFF2-40B4-BE49-F238E27FC236}">
                <a16:creationId xmlns:a16="http://schemas.microsoft.com/office/drawing/2014/main" id="{356B92F1-D406-4B16-A1AC-4B90521D92A1}"/>
              </a:ext>
            </a:extLst>
          </p:cNvPr>
          <p:cNvSpPr>
            <a:spLocks noGrp="1"/>
          </p:cNvSpPr>
          <p:nvPr>
            <p:ph type="ftr" sz="quarter" idx="17"/>
          </p:nvPr>
        </p:nvSpPr>
        <p:spPr/>
        <p:txBody>
          <a:bodyPr/>
          <a:lstStyle/>
          <a:p>
            <a:r>
              <a:rPr lang="en-AU"/>
              <a:t>Presentation Title | Date</a:t>
            </a:r>
          </a:p>
        </p:txBody>
      </p:sp>
      <p:sp>
        <p:nvSpPr>
          <p:cNvPr id="11" name="Slide Number Placeholder 10">
            <a:extLst>
              <a:ext uri="{FF2B5EF4-FFF2-40B4-BE49-F238E27FC236}">
                <a16:creationId xmlns:a16="http://schemas.microsoft.com/office/drawing/2014/main" id="{4EF75C0A-DA87-49E7-AF8C-E35E9D6CA405}"/>
              </a:ext>
            </a:extLst>
          </p:cNvPr>
          <p:cNvSpPr>
            <a:spLocks noGrp="1"/>
          </p:cNvSpPr>
          <p:nvPr>
            <p:ph type="sldNum" sz="quarter" idx="18"/>
          </p:nvPr>
        </p:nvSpPr>
        <p:spPr/>
        <p:txBody>
          <a:bodyPr/>
          <a:lstStyle/>
          <a:p>
            <a:fld id="{E917DE0E-AFB1-41FD-BC35-27DB61CA125F}" type="slidenum">
              <a:rPr lang="en-AU" smtClean="0"/>
              <a:pPr/>
              <a:t>‹#›</a:t>
            </a:fld>
            <a:endParaRPr lang="en-AU"/>
          </a:p>
        </p:txBody>
      </p:sp>
      <p:sp>
        <p:nvSpPr>
          <p:cNvPr id="13" name="Text Placeholder 5">
            <a:extLst>
              <a:ext uri="{FF2B5EF4-FFF2-40B4-BE49-F238E27FC236}">
                <a16:creationId xmlns:a16="http://schemas.microsoft.com/office/drawing/2014/main" id="{B11690AC-7C51-47ED-9DD6-4A98D2E79BBF}"/>
              </a:ext>
            </a:extLst>
          </p:cNvPr>
          <p:cNvSpPr>
            <a:spLocks noGrp="1"/>
          </p:cNvSpPr>
          <p:nvPr>
            <p:ph type="body" sz="quarter" idx="19"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2" name="Rectangle 11">
            <a:extLst>
              <a:ext uri="{FF2B5EF4-FFF2-40B4-BE49-F238E27FC236}">
                <a16:creationId xmlns:a16="http://schemas.microsoft.com/office/drawing/2014/main" id="{F2CACF9F-55D3-4152-BDFF-84674C07B2BE}"/>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5" name="Picture 14">
            <a:extLst>
              <a:ext uri="{FF2B5EF4-FFF2-40B4-BE49-F238E27FC236}">
                <a16:creationId xmlns:a16="http://schemas.microsoft.com/office/drawing/2014/main" id="{3574170D-AC78-463A-B8E0-8E87954EAB8D}"/>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3989921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 with Neutral 1 Bloc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p:nvPr>
        </p:nvSpPr>
        <p:spPr>
          <a:xfrm>
            <a:off x="6096003" y="1700213"/>
            <a:ext cx="5400672" cy="4608515"/>
          </a:xfrm>
          <a:prstGeom prst="rect">
            <a:avLst/>
          </a:prstGeom>
          <a:solidFill>
            <a:srgbClr val="D7D1CC"/>
          </a:solidFill>
        </p:spPr>
        <p:txBody>
          <a:bodyPr anchor="ctr">
            <a:normAutofit/>
          </a:bodyPr>
          <a:lstStyle>
            <a:lvl1pPr algn="ctr">
              <a:defRPr sz="1800">
                <a:solidFill>
                  <a:schemeClr val="tx1"/>
                </a:solidFill>
              </a:defRPr>
            </a:lvl1pPr>
          </a:lstStyle>
          <a:p>
            <a:pPr lvl="0"/>
            <a:r>
              <a:rPr lang="en-US"/>
              <a:t>Edit Master text styles</a:t>
            </a:r>
          </a:p>
        </p:txBody>
      </p:sp>
      <p:sp>
        <p:nvSpPr>
          <p:cNvPr id="10" name="Text Placeholder 5">
            <a:extLst>
              <a:ext uri="{FF2B5EF4-FFF2-40B4-BE49-F238E27FC236}">
                <a16:creationId xmlns:a16="http://schemas.microsoft.com/office/drawing/2014/main" id="{643BCE34-49B7-4BA0-8263-6432C37E47F9}"/>
              </a:ext>
            </a:extLst>
          </p:cNvPr>
          <p:cNvSpPr>
            <a:spLocks noGrp="1"/>
          </p:cNvSpPr>
          <p:nvPr>
            <p:ph type="body" sz="quarter" idx="15"/>
          </p:nvPr>
        </p:nvSpPr>
        <p:spPr>
          <a:xfrm>
            <a:off x="694800" y="1700213"/>
            <a:ext cx="5209113" cy="4608515"/>
          </a:xfrm>
          <a:prstGeom prst="rect">
            <a:avLst/>
          </a:prstGeom>
        </p:spPr>
        <p:txBody>
          <a:bodyPr/>
          <a:lstStyle>
            <a:lvl1pPr>
              <a:lnSpc>
                <a:spcPct val="100000"/>
              </a:lnSpc>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2" name="Date Placeholder 1">
            <a:extLst>
              <a:ext uri="{FF2B5EF4-FFF2-40B4-BE49-F238E27FC236}">
                <a16:creationId xmlns:a16="http://schemas.microsoft.com/office/drawing/2014/main" id="{DA8FA6D2-EF83-4585-B84E-EC3FACE3286F}"/>
              </a:ext>
            </a:extLst>
          </p:cNvPr>
          <p:cNvSpPr>
            <a:spLocks noGrp="1"/>
          </p:cNvSpPr>
          <p:nvPr>
            <p:ph type="dt" sz="half" idx="16"/>
          </p:nvPr>
        </p:nvSpPr>
        <p:spPr/>
        <p:txBody>
          <a:bodyPr/>
          <a:lstStyle/>
          <a:p>
            <a:pPr algn="l"/>
            <a:r>
              <a:rPr lang="en-US"/>
              <a:t>CRICOS code 00025B</a:t>
            </a:r>
            <a:endParaRPr lang="en-AU"/>
          </a:p>
        </p:txBody>
      </p:sp>
      <p:sp>
        <p:nvSpPr>
          <p:cNvPr id="5" name="Title 4">
            <a:extLst>
              <a:ext uri="{FF2B5EF4-FFF2-40B4-BE49-F238E27FC236}">
                <a16:creationId xmlns:a16="http://schemas.microsoft.com/office/drawing/2014/main" id="{5045A20B-3961-4824-8B5F-429563405594}"/>
              </a:ext>
            </a:extLst>
          </p:cNvPr>
          <p:cNvSpPr>
            <a:spLocks noGrp="1"/>
          </p:cNvSpPr>
          <p:nvPr>
            <p:ph type="title"/>
          </p:nvPr>
        </p:nvSpPr>
        <p:spPr/>
        <p:txBody>
          <a:bodyPr/>
          <a:lstStyle/>
          <a:p>
            <a:r>
              <a:rPr lang="en-US"/>
              <a:t>Click to edit Master title style</a:t>
            </a:r>
            <a:endParaRPr lang="en-AU"/>
          </a:p>
        </p:txBody>
      </p:sp>
      <p:sp>
        <p:nvSpPr>
          <p:cNvPr id="9" name="Text Placeholder 5">
            <a:extLst>
              <a:ext uri="{FF2B5EF4-FFF2-40B4-BE49-F238E27FC236}">
                <a16:creationId xmlns:a16="http://schemas.microsoft.com/office/drawing/2014/main" id="{DB36345A-6B2C-4967-909A-6BAA4D16DEDF}"/>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1" name="Rectangle 10">
            <a:extLst>
              <a:ext uri="{FF2B5EF4-FFF2-40B4-BE49-F238E27FC236}">
                <a16:creationId xmlns:a16="http://schemas.microsoft.com/office/drawing/2014/main" id="{2DA7A291-5EAC-486D-928E-F46ED8B55AD0}"/>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CD6EAF7D-7C9B-4789-AC1C-A7AF349D1D21}"/>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295759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3">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95325" y="1143405"/>
            <a:ext cx="10728647" cy="1296144"/>
          </a:xfrm>
        </p:spPr>
        <p:txBody>
          <a:bodyPr anchor="b">
            <a:noAutofit/>
          </a:bodyPr>
          <a:lstStyle>
            <a:lvl1pPr>
              <a:lnSpc>
                <a:spcPts val="5040"/>
              </a:lnSpc>
              <a:defRPr sz="4200">
                <a:solidFill>
                  <a:schemeClr val="bg1"/>
                </a:solidFill>
              </a:defRPr>
            </a:lvl1pPr>
          </a:lstStyle>
          <a:p>
            <a:r>
              <a:rPr lang="en-US"/>
              <a:t>[Title]</a:t>
            </a:r>
            <a:endParaRPr lang="en-AU"/>
          </a:p>
        </p:txBody>
      </p:sp>
      <p:sp>
        <p:nvSpPr>
          <p:cNvPr id="7" name="Text Placeholder 6"/>
          <p:cNvSpPr>
            <a:spLocks noGrp="1"/>
          </p:cNvSpPr>
          <p:nvPr>
            <p:ph type="body" sz="quarter" idx="10" hasCustomPrompt="1"/>
          </p:nvPr>
        </p:nvSpPr>
        <p:spPr>
          <a:xfrm>
            <a:off x="695306" y="2553954"/>
            <a:ext cx="10737592" cy="2675249"/>
          </a:xfrm>
          <a:prstGeom prst="rect">
            <a:avLst/>
          </a:prstGeom>
          <a:noFill/>
        </p:spPr>
        <p:txBody>
          <a:bodyPr>
            <a:normAutofit/>
          </a:bodyPr>
          <a:lstStyle>
            <a:lvl1pPr marL="0" indent="0">
              <a:lnSpc>
                <a:spcPts val="3240"/>
              </a:lnSpc>
              <a:buNone/>
              <a:defRPr sz="2700">
                <a:solidFill>
                  <a:schemeClr val="bg1"/>
                </a:solidFill>
              </a:defRPr>
            </a:lvl1pPr>
          </a:lstStyle>
          <a:p>
            <a:pPr lvl="0"/>
            <a:r>
              <a:rPr lang="en-US"/>
              <a:t>[Subtitle]</a:t>
            </a:r>
          </a:p>
        </p:txBody>
      </p:sp>
      <p:sp>
        <p:nvSpPr>
          <p:cNvPr id="3" name="Rectangle 2">
            <a:extLst>
              <a:ext uri="{FF2B5EF4-FFF2-40B4-BE49-F238E27FC236}">
                <a16:creationId xmlns:a16="http://schemas.microsoft.com/office/drawing/2014/main" id="{19933EA7-FE92-4C6D-8733-61E671888999}"/>
              </a:ext>
            </a:extLst>
          </p:cNvPr>
          <p:cNvSpPr/>
          <p:nvPr userDrawn="1"/>
        </p:nvSpPr>
        <p:spPr>
          <a:xfrm>
            <a:off x="2" y="0"/>
            <a:ext cx="12191999" cy="9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pic>
        <p:nvPicPr>
          <p:cNvPr id="16" name="Picture 15">
            <a:extLst>
              <a:ext uri="{FF2B5EF4-FFF2-40B4-BE49-F238E27FC236}">
                <a16:creationId xmlns:a16="http://schemas.microsoft.com/office/drawing/2014/main" id="{D93FA41E-EFD5-45E8-BE8D-8CAB28F4BDD2}"/>
              </a:ext>
            </a:extLst>
          </p:cNvPr>
          <p:cNvPicPr>
            <a:picLocks noChangeAspect="1"/>
          </p:cNvPicPr>
          <p:nvPr userDrawn="1"/>
        </p:nvPicPr>
        <p:blipFill>
          <a:blip r:embed="rId3"/>
          <a:stretch>
            <a:fillRect/>
          </a:stretch>
        </p:blipFill>
        <p:spPr>
          <a:xfrm>
            <a:off x="704849" y="234886"/>
            <a:ext cx="2988000" cy="452585"/>
          </a:xfrm>
          <a:prstGeom prst="rect">
            <a:avLst/>
          </a:prstGeom>
        </p:spPr>
      </p:pic>
      <p:sp>
        <p:nvSpPr>
          <p:cNvPr id="5" name="TextBox 4">
            <a:extLst>
              <a:ext uri="{FF2B5EF4-FFF2-40B4-BE49-F238E27FC236}">
                <a16:creationId xmlns:a16="http://schemas.microsoft.com/office/drawing/2014/main" id="{FDDADB43-ED09-48C5-A41D-5E4BDF72C85E}"/>
              </a:ext>
            </a:extLst>
          </p:cNvPr>
          <p:cNvSpPr txBox="1"/>
          <p:nvPr userDrawn="1"/>
        </p:nvSpPr>
        <p:spPr>
          <a:xfrm>
            <a:off x="1" y="-1586050"/>
            <a:ext cx="7632171" cy="1384995"/>
          </a:xfrm>
          <a:prstGeom prst="rect">
            <a:avLst/>
          </a:prstGeom>
          <a:solidFill>
            <a:schemeClr val="accent1"/>
          </a:solidFill>
        </p:spPr>
        <p:txBody>
          <a:bodyPr wrap="square" rtlCol="0">
            <a:spAutoFit/>
          </a:bodyPr>
          <a:lstStyle/>
          <a:p>
            <a:r>
              <a:rPr lang="en-AU" sz="1400">
                <a:solidFill>
                  <a:schemeClr val="bg1"/>
                </a:solidFill>
              </a:rPr>
              <a:t>For this slide design, you can choose your own image </a:t>
            </a:r>
            <a:br>
              <a:rPr lang="en-AU" sz="1400">
                <a:solidFill>
                  <a:schemeClr val="bg1"/>
                </a:solidFill>
              </a:rPr>
            </a:br>
            <a:r>
              <a:rPr lang="en-AU" sz="1400">
                <a:solidFill>
                  <a:schemeClr val="bg1"/>
                </a:solidFill>
              </a:rPr>
              <a:t>by right-clicking somewhere on the slide, not in a content placeholder.</a:t>
            </a:r>
          </a:p>
          <a:p>
            <a:r>
              <a:rPr lang="en-US" sz="1400">
                <a:solidFill>
                  <a:schemeClr val="bg1"/>
                </a:solidFill>
              </a:rPr>
              <a:t>‘Format Background</a:t>
            </a:r>
          </a:p>
          <a:p>
            <a:r>
              <a:rPr lang="en-US" sz="1400">
                <a:solidFill>
                  <a:schemeClr val="bg1"/>
                </a:solidFill>
              </a:rPr>
              <a:t>Under the ‘Fill’ menu, ‘Picture’ is already selected</a:t>
            </a:r>
          </a:p>
          <a:p>
            <a:r>
              <a:rPr lang="en-US" sz="1400">
                <a:solidFill>
                  <a:schemeClr val="bg1"/>
                </a:solidFill>
              </a:rPr>
              <a:t>Go to the ‘File’ button and select another image</a:t>
            </a:r>
          </a:p>
          <a:p>
            <a:r>
              <a:rPr lang="en-US" sz="1400">
                <a:solidFill>
                  <a:schemeClr val="bg1"/>
                </a:solidFill>
              </a:rPr>
              <a:t>Change text </a:t>
            </a:r>
            <a:r>
              <a:rPr lang="en-US" sz="1400" err="1">
                <a:solidFill>
                  <a:schemeClr val="bg1"/>
                </a:solidFill>
              </a:rPr>
              <a:t>colour</a:t>
            </a:r>
            <a:r>
              <a:rPr lang="en-US" sz="1400">
                <a:solidFill>
                  <a:schemeClr val="bg1"/>
                </a:solidFill>
              </a:rPr>
              <a:t> as necessary to suit the image</a:t>
            </a:r>
            <a:endParaRPr lang="en-AU" sz="1400">
              <a:solidFill>
                <a:schemeClr val="bg1"/>
              </a:solidFill>
            </a:endParaRPr>
          </a:p>
        </p:txBody>
      </p:sp>
      <p:sp>
        <p:nvSpPr>
          <p:cNvPr id="11" name="Right Triangle 3">
            <a:extLst>
              <a:ext uri="{FF2B5EF4-FFF2-40B4-BE49-F238E27FC236}">
                <a16:creationId xmlns:a16="http://schemas.microsoft.com/office/drawing/2014/main" id="{5A5C0481-15B5-4619-B80D-C8C9ABD7F904}"/>
              </a:ext>
            </a:extLst>
          </p:cNvPr>
          <p:cNvSpPr/>
          <p:nvPr userDrawn="1"/>
        </p:nvSpPr>
        <p:spPr>
          <a:xfrm>
            <a:off x="1" y="4076700"/>
            <a:ext cx="2555875" cy="2781300"/>
          </a:xfrm>
          <a:custGeom>
            <a:avLst/>
            <a:gdLst>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Lst>
            <a:ahLst/>
            <a:cxnLst>
              <a:cxn ang="0">
                <a:pos x="connsiteX0" y="connsiteY0"/>
              </a:cxn>
              <a:cxn ang="0">
                <a:pos x="connsiteX1" y="connsiteY1"/>
              </a:cxn>
              <a:cxn ang="0">
                <a:pos x="connsiteX2" y="connsiteY2"/>
              </a:cxn>
              <a:cxn ang="0">
                <a:pos x="connsiteX3" y="connsiteY3"/>
              </a:cxn>
            </a:cxnLst>
            <a:rect l="l" t="t" r="r" b="b"/>
            <a:pathLst>
              <a:path w="2555875" h="2781300">
                <a:moveTo>
                  <a:pt x="0" y="2781300"/>
                </a:moveTo>
                <a:lnTo>
                  <a:pt x="0" y="0"/>
                </a:lnTo>
                <a:cubicBezTo>
                  <a:pt x="158687" y="1674158"/>
                  <a:pt x="1584388" y="2511611"/>
                  <a:pt x="2555875" y="2781300"/>
                </a:cubicBezTo>
                <a:lnTo>
                  <a:pt x="0" y="27813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Graphic 1">
            <a:extLst>
              <a:ext uri="{FF2B5EF4-FFF2-40B4-BE49-F238E27FC236}">
                <a16:creationId xmlns:a16="http://schemas.microsoft.com/office/drawing/2014/main" id="{84EF10FC-E046-43D3-9897-04BE4FF5A176}"/>
              </a:ext>
            </a:extLst>
          </p:cNvPr>
          <p:cNvSpPr/>
          <p:nvPr userDrawn="1"/>
        </p:nvSpPr>
        <p:spPr>
          <a:xfrm>
            <a:off x="9912424" y="5571759"/>
            <a:ext cx="2279576" cy="1286241"/>
          </a:xfrm>
          <a:custGeom>
            <a:avLst/>
            <a:gdLst>
              <a:gd name="connsiteX0" fmla="*/ 1704499 w 1704975"/>
              <a:gd name="connsiteY0" fmla="*/ 961382 h 962025"/>
              <a:gd name="connsiteX1" fmla="*/ 1172051 w 1704975"/>
              <a:gd name="connsiteY1" fmla="*/ 803267 h 962025"/>
              <a:gd name="connsiteX2" fmla="*/ 589121 w 1704975"/>
              <a:gd name="connsiteY2" fmla="*/ 611815 h 962025"/>
              <a:gd name="connsiteX3" fmla="*/ 7144 w 1704975"/>
              <a:gd name="connsiteY3" fmla="*/ 768977 h 962025"/>
              <a:gd name="connsiteX4" fmla="*/ 764381 w 1704975"/>
              <a:gd name="connsiteY4" fmla="*/ 128897 h 962025"/>
              <a:gd name="connsiteX5" fmla="*/ 1614011 w 1704975"/>
              <a:gd name="connsiteY5" fmla="*/ 72700 h 962025"/>
              <a:gd name="connsiteX6" fmla="*/ 1705451 w 1704975"/>
              <a:gd name="connsiteY6" fmla="*/ 104132 h 962025"/>
              <a:gd name="connsiteX7" fmla="*/ 1704499 w 1704975"/>
              <a:gd name="connsiteY7" fmla="*/ 96138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975" h="962025">
                <a:moveTo>
                  <a:pt x="1704499" y="961382"/>
                </a:moveTo>
                <a:cubicBezTo>
                  <a:pt x="1523524" y="935665"/>
                  <a:pt x="1348264" y="859465"/>
                  <a:pt x="1172051" y="803267"/>
                </a:cubicBezTo>
                <a:cubicBezTo>
                  <a:pt x="976789" y="741355"/>
                  <a:pt x="788194" y="654677"/>
                  <a:pt x="589121" y="611815"/>
                </a:cubicBezTo>
                <a:cubicBezTo>
                  <a:pt x="301466" y="550855"/>
                  <a:pt x="224314" y="585145"/>
                  <a:pt x="7144" y="768977"/>
                </a:cubicBezTo>
                <a:cubicBezTo>
                  <a:pt x="50006" y="717542"/>
                  <a:pt x="525304" y="253675"/>
                  <a:pt x="764381" y="128897"/>
                </a:cubicBezTo>
                <a:cubicBezTo>
                  <a:pt x="1040606" y="-14930"/>
                  <a:pt x="1321594" y="-28265"/>
                  <a:pt x="1614011" y="72700"/>
                </a:cubicBezTo>
                <a:cubicBezTo>
                  <a:pt x="1644491" y="83177"/>
                  <a:pt x="1674971" y="93655"/>
                  <a:pt x="1705451" y="104132"/>
                </a:cubicBezTo>
                <a:lnTo>
                  <a:pt x="1704499" y="961382"/>
                </a:lnTo>
                <a:close/>
              </a:path>
            </a:pathLst>
          </a:custGeom>
          <a:solidFill>
            <a:schemeClr val="bg1"/>
          </a:solidFill>
          <a:ln w="9525" cap="flat">
            <a:noFill/>
            <a:prstDash val="solid"/>
            <a:miter/>
          </a:ln>
        </p:spPr>
        <p:txBody>
          <a:bodyPr rtlCol="0" anchor="ctr"/>
          <a:lstStyle/>
          <a:p>
            <a:endParaRPr lang="en-AU"/>
          </a:p>
        </p:txBody>
      </p:sp>
    </p:spTree>
    <p:extLst>
      <p:ext uri="{BB962C8B-B14F-4D97-AF65-F5344CB8AC3E}">
        <p14:creationId xmlns:p14="http://schemas.microsoft.com/office/powerpoint/2010/main" val="2967883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 with Neutral 2 Bloc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p:nvPr>
        </p:nvSpPr>
        <p:spPr>
          <a:xfrm>
            <a:off x="6096002" y="1700213"/>
            <a:ext cx="5400673" cy="4608512"/>
          </a:xfrm>
          <a:prstGeom prst="rect">
            <a:avLst/>
          </a:prstGeom>
          <a:solidFill>
            <a:srgbClr val="999490"/>
          </a:solidFill>
        </p:spPr>
        <p:txBody>
          <a:bodyPr anchor="ctr">
            <a:normAutofit/>
          </a:bodyPr>
          <a:lstStyle>
            <a:lvl1pPr algn="ctr">
              <a:defRPr sz="1800">
                <a:solidFill>
                  <a:schemeClr val="bg1"/>
                </a:solidFill>
              </a:defRPr>
            </a:lvl1pPr>
          </a:lstStyle>
          <a:p>
            <a:pPr lvl="0"/>
            <a:r>
              <a:rPr lang="en-US"/>
              <a:t>Edit Master text styles</a:t>
            </a:r>
          </a:p>
        </p:txBody>
      </p:sp>
      <p:sp>
        <p:nvSpPr>
          <p:cNvPr id="9" name="Text Placeholder 5">
            <a:extLst>
              <a:ext uri="{FF2B5EF4-FFF2-40B4-BE49-F238E27FC236}">
                <a16:creationId xmlns:a16="http://schemas.microsoft.com/office/drawing/2014/main" id="{00D8A284-12F0-43E7-820E-1E72AC40E17F}"/>
              </a:ext>
            </a:extLst>
          </p:cNvPr>
          <p:cNvSpPr>
            <a:spLocks noGrp="1"/>
          </p:cNvSpPr>
          <p:nvPr>
            <p:ph type="body" sz="quarter" idx="15"/>
          </p:nvPr>
        </p:nvSpPr>
        <p:spPr>
          <a:xfrm>
            <a:off x="694800" y="1700212"/>
            <a:ext cx="5209113" cy="4608515"/>
          </a:xfrm>
          <a:prstGeom prst="rect">
            <a:avLst/>
          </a:prstGeom>
        </p:spPr>
        <p:txBody>
          <a:bodyPr/>
          <a:lstStyle>
            <a:lvl1pPr>
              <a:lnSpc>
                <a:spcPct val="100000"/>
              </a:lnSpc>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74C7241E-C81A-4E97-A038-49339AFE0279}"/>
              </a:ext>
            </a:extLst>
          </p:cNvPr>
          <p:cNvSpPr>
            <a:spLocks noGrp="1"/>
          </p:cNvSpPr>
          <p:nvPr>
            <p:ph type="dt" sz="half" idx="16"/>
          </p:nvPr>
        </p:nvSpPr>
        <p:spPr/>
        <p:txBody>
          <a:bodyPr/>
          <a:lstStyle/>
          <a:p>
            <a:pPr algn="l"/>
            <a:r>
              <a:rPr lang="en-US"/>
              <a:t>CRICOS code 00025B</a:t>
            </a:r>
            <a:endParaRPr lang="en-AU"/>
          </a:p>
        </p:txBody>
      </p:sp>
      <p:sp>
        <p:nvSpPr>
          <p:cNvPr id="6" name="Title 5">
            <a:extLst>
              <a:ext uri="{FF2B5EF4-FFF2-40B4-BE49-F238E27FC236}">
                <a16:creationId xmlns:a16="http://schemas.microsoft.com/office/drawing/2014/main" id="{F3255835-9B81-4FE6-A19A-BDEACE6D532E}"/>
              </a:ext>
            </a:extLst>
          </p:cNvPr>
          <p:cNvSpPr>
            <a:spLocks noGrp="1"/>
          </p:cNvSpPr>
          <p:nvPr>
            <p:ph type="title"/>
          </p:nvPr>
        </p:nvSpPr>
        <p:spPr/>
        <p:txBody>
          <a:bodyPr/>
          <a:lstStyle/>
          <a:p>
            <a:r>
              <a:rPr lang="en-US"/>
              <a:t>Click to edit Master title style</a:t>
            </a:r>
            <a:endParaRPr lang="en-AU"/>
          </a:p>
        </p:txBody>
      </p:sp>
      <p:sp>
        <p:nvSpPr>
          <p:cNvPr id="11" name="Text Placeholder 5">
            <a:extLst>
              <a:ext uri="{FF2B5EF4-FFF2-40B4-BE49-F238E27FC236}">
                <a16:creationId xmlns:a16="http://schemas.microsoft.com/office/drawing/2014/main" id="{FE5F36F7-9D4E-4EA5-882E-DEDD94B59C30}"/>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0" name="Rectangle 9">
            <a:extLst>
              <a:ext uri="{FF2B5EF4-FFF2-40B4-BE49-F238E27FC236}">
                <a16:creationId xmlns:a16="http://schemas.microsoft.com/office/drawing/2014/main" id="{13000394-8C62-4535-AFCB-49065079CFAF}"/>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A9739123-EB1E-4E5F-B70D-F7DEE2CEE7E1}"/>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250285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ree Pullouts">
    <p:spTree>
      <p:nvGrpSpPr>
        <p:cNvPr id="1" name=""/>
        <p:cNvGrpSpPr/>
        <p:nvPr/>
      </p:nvGrpSpPr>
      <p:grpSpPr>
        <a:xfrm>
          <a:off x="0" y="0"/>
          <a:ext cx="0" cy="0"/>
          <a:chOff x="0" y="0"/>
          <a:chExt cx="0" cy="0"/>
        </a:xfrm>
      </p:grpSpPr>
      <p:sp>
        <p:nvSpPr>
          <p:cNvPr id="13" name="Text Placeholder 6">
            <a:extLst>
              <a:ext uri="{FF2B5EF4-FFF2-40B4-BE49-F238E27FC236}">
                <a16:creationId xmlns:a16="http://schemas.microsoft.com/office/drawing/2014/main" id="{EA75515C-08B2-490C-B8D9-273E0B4B793E}"/>
              </a:ext>
            </a:extLst>
          </p:cNvPr>
          <p:cNvSpPr>
            <a:spLocks noGrp="1"/>
          </p:cNvSpPr>
          <p:nvPr>
            <p:ph type="body" sz="quarter" idx="21" hasCustomPrompt="1"/>
          </p:nvPr>
        </p:nvSpPr>
        <p:spPr>
          <a:xfrm>
            <a:off x="8112127" y="1700213"/>
            <a:ext cx="3384548" cy="4615710"/>
          </a:xfrm>
          <a:prstGeom prst="rect">
            <a:avLst/>
          </a:prstGeom>
          <a:solidFill>
            <a:schemeClr val="accent1"/>
          </a:solidFill>
        </p:spPr>
        <p:txBody>
          <a:bodyPr lIns="180000" tIns="108000" rIns="180000" bIns="180000" anchor="t">
            <a:normAutofit/>
          </a:bodyPr>
          <a:lstStyle>
            <a:lvl1pPr marL="285750" indent="-285750" algn="l">
              <a:buClr>
                <a:schemeClr val="bg1"/>
              </a:buClr>
              <a:buFont typeface="Arial" panose="020B0604020202020204" pitchFamily="34" charset="0"/>
              <a:buChar char="•"/>
              <a:defRPr sz="1400">
                <a:solidFill>
                  <a:schemeClr val="bg1"/>
                </a:solidFill>
              </a:defRPr>
            </a:lvl1pPr>
          </a:lstStyle>
          <a:p>
            <a:pPr lvl="0"/>
            <a:r>
              <a:rPr lang="en-AU"/>
              <a:t>[Enter text – You can change the colour of this placeholder under the ‘Shape fill’ menu]</a:t>
            </a:r>
          </a:p>
        </p:txBody>
      </p:sp>
      <p:sp>
        <p:nvSpPr>
          <p:cNvPr id="3" name="Footer Placeholder 2">
            <a:extLst>
              <a:ext uri="{FF2B5EF4-FFF2-40B4-BE49-F238E27FC236}">
                <a16:creationId xmlns:a16="http://schemas.microsoft.com/office/drawing/2014/main" id="{24210091-B817-4684-B184-7D4087D1A130}"/>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4886D46C-E3B9-4EED-8ECB-83007B70FCF7}"/>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5" name="Date Placeholder 4">
            <a:extLst>
              <a:ext uri="{FF2B5EF4-FFF2-40B4-BE49-F238E27FC236}">
                <a16:creationId xmlns:a16="http://schemas.microsoft.com/office/drawing/2014/main" id="{2EFFA529-ABC2-48D5-B054-69D988F2D0EC}"/>
              </a:ext>
            </a:extLst>
          </p:cNvPr>
          <p:cNvSpPr>
            <a:spLocks noGrp="1"/>
          </p:cNvSpPr>
          <p:nvPr>
            <p:ph type="dt" sz="half" idx="17"/>
          </p:nvPr>
        </p:nvSpPr>
        <p:spPr/>
        <p:txBody>
          <a:bodyPr/>
          <a:lstStyle/>
          <a:p>
            <a:pPr algn="l"/>
            <a:r>
              <a:rPr lang="en-US"/>
              <a:t>CRICOS code 00025B</a:t>
            </a:r>
            <a:endParaRPr lang="en-AU"/>
          </a:p>
        </p:txBody>
      </p:sp>
      <p:sp>
        <p:nvSpPr>
          <p:cNvPr id="6" name="Title 5">
            <a:extLst>
              <a:ext uri="{FF2B5EF4-FFF2-40B4-BE49-F238E27FC236}">
                <a16:creationId xmlns:a16="http://schemas.microsoft.com/office/drawing/2014/main" id="{7DA12390-A044-4D48-96A4-00A2D51D906B}"/>
              </a:ext>
            </a:extLst>
          </p:cNvPr>
          <p:cNvSpPr>
            <a:spLocks noGrp="1"/>
          </p:cNvSpPr>
          <p:nvPr>
            <p:ph type="title"/>
          </p:nvPr>
        </p:nvSpPr>
        <p:spPr/>
        <p:txBody>
          <a:bodyPr/>
          <a:lstStyle/>
          <a:p>
            <a:r>
              <a:rPr lang="en-US"/>
              <a:t>Click to edit Master title style</a:t>
            </a:r>
            <a:endParaRPr lang="en-AU"/>
          </a:p>
        </p:txBody>
      </p:sp>
      <p:sp>
        <p:nvSpPr>
          <p:cNvPr id="11" name="Text Placeholder 5">
            <a:extLst>
              <a:ext uri="{FF2B5EF4-FFF2-40B4-BE49-F238E27FC236}">
                <a16:creationId xmlns:a16="http://schemas.microsoft.com/office/drawing/2014/main" id="{60070F8D-A181-4941-8E6E-89B3B6A120EA}"/>
              </a:ext>
            </a:extLst>
          </p:cNvPr>
          <p:cNvSpPr>
            <a:spLocks noGrp="1"/>
          </p:cNvSpPr>
          <p:nvPr>
            <p:ph type="body" sz="quarter" idx="18"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0" name="Text Placeholder 6">
            <a:extLst>
              <a:ext uri="{FF2B5EF4-FFF2-40B4-BE49-F238E27FC236}">
                <a16:creationId xmlns:a16="http://schemas.microsoft.com/office/drawing/2014/main" id="{5A8D97C9-2BD4-40D2-8A9C-5D0FDC041E5C}"/>
              </a:ext>
            </a:extLst>
          </p:cNvPr>
          <p:cNvSpPr>
            <a:spLocks noGrp="1"/>
          </p:cNvSpPr>
          <p:nvPr>
            <p:ph type="body" sz="quarter" idx="19" hasCustomPrompt="1"/>
          </p:nvPr>
        </p:nvSpPr>
        <p:spPr>
          <a:xfrm>
            <a:off x="695328" y="1700213"/>
            <a:ext cx="3384548" cy="4615710"/>
          </a:xfrm>
          <a:prstGeom prst="rect">
            <a:avLst/>
          </a:prstGeom>
          <a:solidFill>
            <a:srgbClr val="962A8B"/>
          </a:solidFill>
        </p:spPr>
        <p:txBody>
          <a:bodyPr lIns="180000" tIns="108000" rIns="180000" bIns="180000" anchor="t">
            <a:normAutofit/>
          </a:bodyPr>
          <a:lstStyle>
            <a:lvl1pPr marL="285750" indent="-285750" algn="l">
              <a:buClr>
                <a:schemeClr val="bg1"/>
              </a:buClr>
              <a:buFont typeface="Arial" panose="020B0604020202020204" pitchFamily="34" charset="0"/>
              <a:buChar char="•"/>
              <a:defRPr sz="1400">
                <a:solidFill>
                  <a:schemeClr val="bg1"/>
                </a:solidFill>
              </a:defRPr>
            </a:lvl1pPr>
          </a:lstStyle>
          <a:p>
            <a:pPr lvl="0"/>
            <a:r>
              <a:rPr lang="en-AU"/>
              <a:t>[Enter text – You can change the colour of this placeholder under the ‘Shape fill’ menu]</a:t>
            </a:r>
          </a:p>
        </p:txBody>
      </p:sp>
      <p:sp>
        <p:nvSpPr>
          <p:cNvPr id="12" name="Text Placeholder 6">
            <a:extLst>
              <a:ext uri="{FF2B5EF4-FFF2-40B4-BE49-F238E27FC236}">
                <a16:creationId xmlns:a16="http://schemas.microsoft.com/office/drawing/2014/main" id="{2409A6CC-1C55-4870-8E22-205BA52568D4}"/>
              </a:ext>
            </a:extLst>
          </p:cNvPr>
          <p:cNvSpPr>
            <a:spLocks noGrp="1"/>
          </p:cNvSpPr>
          <p:nvPr>
            <p:ph type="body" sz="quarter" idx="20" hasCustomPrompt="1"/>
          </p:nvPr>
        </p:nvSpPr>
        <p:spPr>
          <a:xfrm>
            <a:off x="4387255" y="1692905"/>
            <a:ext cx="3384548" cy="4615710"/>
          </a:xfrm>
          <a:prstGeom prst="rect">
            <a:avLst/>
          </a:prstGeom>
          <a:solidFill>
            <a:srgbClr val="999490"/>
          </a:solidFill>
        </p:spPr>
        <p:txBody>
          <a:bodyPr lIns="180000" tIns="108000" rIns="180000" bIns="180000" anchor="t">
            <a:normAutofit/>
          </a:bodyPr>
          <a:lstStyle>
            <a:lvl1pPr marL="285750" indent="-285750" algn="l">
              <a:buClr>
                <a:schemeClr val="bg1"/>
              </a:buClr>
              <a:buFont typeface="Arial" panose="020B0604020202020204" pitchFamily="34" charset="0"/>
              <a:buChar char="•"/>
              <a:defRPr sz="1400">
                <a:solidFill>
                  <a:schemeClr val="bg1"/>
                </a:solidFill>
              </a:defRPr>
            </a:lvl1pPr>
          </a:lstStyle>
          <a:p>
            <a:pPr lvl="0"/>
            <a:r>
              <a:rPr lang="en-AU"/>
              <a:t>[Enter text – You can change the colour of this placeholder under the ‘Shape fill’ menu]</a:t>
            </a:r>
          </a:p>
        </p:txBody>
      </p:sp>
      <p:sp>
        <p:nvSpPr>
          <p:cNvPr id="14" name="Rectangle 13">
            <a:extLst>
              <a:ext uri="{FF2B5EF4-FFF2-40B4-BE49-F238E27FC236}">
                <a16:creationId xmlns:a16="http://schemas.microsoft.com/office/drawing/2014/main" id="{1E1AC039-02E7-49D5-B557-F29BDF128A9E}"/>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6" name="Picture 15">
            <a:extLst>
              <a:ext uri="{FF2B5EF4-FFF2-40B4-BE49-F238E27FC236}">
                <a16:creationId xmlns:a16="http://schemas.microsoft.com/office/drawing/2014/main" id="{7AE48569-D32E-4698-B1DF-F6D3A1B423B0}"/>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4028239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Multi-layout 1">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C06D0029-C709-49E4-ADBE-DE71FBF91E19}"/>
              </a:ext>
            </a:extLst>
          </p:cNvPr>
          <p:cNvSpPr>
            <a:spLocks noGrp="1"/>
          </p:cNvSpPr>
          <p:nvPr>
            <p:ph sz="quarter" idx="15"/>
          </p:nvPr>
        </p:nvSpPr>
        <p:spPr>
          <a:xfrm>
            <a:off x="694800" y="3593712"/>
            <a:ext cx="5198533" cy="2715015"/>
          </a:xfrm>
          <a:prstGeom prst="rect">
            <a:avLst/>
          </a:prstGeom>
        </p:spPr>
        <p:txBody>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14" name="Content Placeholder 13">
            <a:extLst>
              <a:ext uri="{FF2B5EF4-FFF2-40B4-BE49-F238E27FC236}">
                <a16:creationId xmlns:a16="http://schemas.microsoft.com/office/drawing/2014/main" id="{842AA681-0A5C-4843-AFF7-8900ED2A6D68}"/>
              </a:ext>
            </a:extLst>
          </p:cNvPr>
          <p:cNvSpPr>
            <a:spLocks noGrp="1"/>
          </p:cNvSpPr>
          <p:nvPr>
            <p:ph sz="quarter" idx="16" hasCustomPrompt="1"/>
          </p:nvPr>
        </p:nvSpPr>
        <p:spPr>
          <a:xfrm>
            <a:off x="6288618" y="2024810"/>
            <a:ext cx="5198400" cy="2427894"/>
          </a:xfrm>
          <a:prstGeom prst="rect">
            <a:avLst/>
          </a:prstGeom>
        </p:spPr>
        <p:txBody>
          <a:bodyPr/>
          <a:lstStyle>
            <a:lvl1pPr>
              <a:defRPr/>
            </a:lvl1pPr>
          </a:lstStyle>
          <a:p>
            <a:pPr lvl="0"/>
            <a:r>
              <a:rPr lang="en-US"/>
              <a:t> </a:t>
            </a:r>
            <a:endParaRPr lang="en-AU"/>
          </a:p>
        </p:txBody>
      </p:sp>
      <p:sp>
        <p:nvSpPr>
          <p:cNvPr id="16" name="Content Placeholder 11">
            <a:extLst>
              <a:ext uri="{FF2B5EF4-FFF2-40B4-BE49-F238E27FC236}">
                <a16:creationId xmlns:a16="http://schemas.microsoft.com/office/drawing/2014/main" id="{C1A5F930-F83B-4616-AC17-D7231CE87421}"/>
              </a:ext>
            </a:extLst>
          </p:cNvPr>
          <p:cNvSpPr>
            <a:spLocks noGrp="1"/>
          </p:cNvSpPr>
          <p:nvPr>
            <p:ph sz="quarter" idx="17"/>
          </p:nvPr>
        </p:nvSpPr>
        <p:spPr>
          <a:xfrm>
            <a:off x="6288619" y="4602158"/>
            <a:ext cx="5198533" cy="1700191"/>
          </a:xfrm>
          <a:prstGeom prst="rect">
            <a:avLst/>
          </a:prstGeo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0ABFF14A-9BDE-42F0-AA14-E13CCFE3E4FE}"/>
              </a:ext>
            </a:extLst>
          </p:cNvPr>
          <p:cNvSpPr>
            <a:spLocks noGrp="1"/>
          </p:cNvSpPr>
          <p:nvPr>
            <p:ph type="body" sz="quarter" idx="18"/>
          </p:nvPr>
        </p:nvSpPr>
        <p:spPr>
          <a:xfrm>
            <a:off x="694800" y="1700808"/>
            <a:ext cx="5198532" cy="1743450"/>
          </a:xfrm>
          <a:prstGeom prst="rect">
            <a:avLst/>
          </a:prstGeom>
        </p:spPr>
        <p:txBody>
          <a:bodyPr/>
          <a:lstStyle/>
          <a:p>
            <a:pPr lvl="0"/>
            <a:r>
              <a:rPr lang="en-US"/>
              <a:t>Edit Master text styles</a:t>
            </a:r>
          </a:p>
        </p:txBody>
      </p:sp>
      <p:sp>
        <p:nvSpPr>
          <p:cNvPr id="13" name="Content Placeholder 11">
            <a:extLst>
              <a:ext uri="{FF2B5EF4-FFF2-40B4-BE49-F238E27FC236}">
                <a16:creationId xmlns:a16="http://schemas.microsoft.com/office/drawing/2014/main" id="{47FC4A52-417F-4863-97DD-E656EA43AC92}"/>
              </a:ext>
            </a:extLst>
          </p:cNvPr>
          <p:cNvSpPr>
            <a:spLocks noGrp="1"/>
          </p:cNvSpPr>
          <p:nvPr>
            <p:ph sz="quarter" idx="19" hasCustomPrompt="1"/>
          </p:nvPr>
        </p:nvSpPr>
        <p:spPr>
          <a:xfrm>
            <a:off x="6288619" y="1700809"/>
            <a:ext cx="5198533" cy="324000"/>
          </a:xfrm>
          <a:prstGeom prst="rect">
            <a:avLst/>
          </a:prstGeom>
        </p:spPr>
        <p:txBody>
          <a:bodyPr>
            <a:normAutofit/>
          </a:bodyPr>
          <a:lstStyle>
            <a:lvl5pPr>
              <a:defRPr lang="en-AU" sz="2000" b="1" dirty="0"/>
            </a:lvl5pPr>
          </a:lstStyle>
          <a:p>
            <a:pPr lvl="4"/>
            <a:r>
              <a:rPr lang="en-US"/>
              <a:t>Fifth level</a:t>
            </a:r>
            <a:endParaRPr lang="en-AU"/>
          </a:p>
        </p:txBody>
      </p:sp>
      <p:sp>
        <p:nvSpPr>
          <p:cNvPr id="7" name="Title 6">
            <a:extLst>
              <a:ext uri="{FF2B5EF4-FFF2-40B4-BE49-F238E27FC236}">
                <a16:creationId xmlns:a16="http://schemas.microsoft.com/office/drawing/2014/main" id="{5A696586-6988-4D6B-BE2D-2C0EDF447A61}"/>
              </a:ext>
            </a:extLst>
          </p:cNvPr>
          <p:cNvSpPr>
            <a:spLocks noGrp="1"/>
          </p:cNvSpPr>
          <p:nvPr>
            <p:ph type="title"/>
          </p:nvPr>
        </p:nvSpPr>
        <p:spPr/>
        <p:txBody>
          <a:bodyPr/>
          <a:lstStyle/>
          <a:p>
            <a:r>
              <a:rPr lang="en-US"/>
              <a:t>Click to edit Master title style</a:t>
            </a:r>
            <a:endParaRPr lang="en-AU"/>
          </a:p>
        </p:txBody>
      </p:sp>
      <p:sp>
        <p:nvSpPr>
          <p:cNvPr id="2" name="Date Placeholder 1">
            <a:extLst>
              <a:ext uri="{FF2B5EF4-FFF2-40B4-BE49-F238E27FC236}">
                <a16:creationId xmlns:a16="http://schemas.microsoft.com/office/drawing/2014/main" id="{2D4702DF-17BD-46ED-A802-86B361F2E09F}"/>
              </a:ext>
            </a:extLst>
          </p:cNvPr>
          <p:cNvSpPr>
            <a:spLocks noGrp="1"/>
          </p:cNvSpPr>
          <p:nvPr>
            <p:ph type="dt" sz="half" idx="20"/>
          </p:nvPr>
        </p:nvSpPr>
        <p:spPr/>
        <p:txBody>
          <a:bodyPr/>
          <a:lstStyle/>
          <a:p>
            <a:pPr algn="l"/>
            <a:r>
              <a:rPr lang="en-US"/>
              <a:t>CRICOS code 00025B</a:t>
            </a:r>
            <a:endParaRPr lang="en-AU"/>
          </a:p>
        </p:txBody>
      </p:sp>
      <p:sp>
        <p:nvSpPr>
          <p:cNvPr id="3" name="Footer Placeholder 2">
            <a:extLst>
              <a:ext uri="{FF2B5EF4-FFF2-40B4-BE49-F238E27FC236}">
                <a16:creationId xmlns:a16="http://schemas.microsoft.com/office/drawing/2014/main" id="{A95DBF07-3CD1-4DDE-9A1A-D0E171973E18}"/>
              </a:ext>
            </a:extLst>
          </p:cNvPr>
          <p:cNvSpPr>
            <a:spLocks noGrp="1"/>
          </p:cNvSpPr>
          <p:nvPr>
            <p:ph type="ftr" sz="quarter" idx="21"/>
          </p:nvPr>
        </p:nvSpPr>
        <p:spPr/>
        <p:txBody>
          <a:bodyPr/>
          <a:lstStyle/>
          <a:p>
            <a:r>
              <a:rPr lang="en-AU"/>
              <a:t>Presentation Title | Date</a:t>
            </a:r>
          </a:p>
        </p:txBody>
      </p:sp>
      <p:sp>
        <p:nvSpPr>
          <p:cNvPr id="4" name="Slide Number Placeholder 3">
            <a:extLst>
              <a:ext uri="{FF2B5EF4-FFF2-40B4-BE49-F238E27FC236}">
                <a16:creationId xmlns:a16="http://schemas.microsoft.com/office/drawing/2014/main" id="{1C4A7C89-2B79-461C-8BD1-C3E341EC7BC0}"/>
              </a:ext>
            </a:extLst>
          </p:cNvPr>
          <p:cNvSpPr>
            <a:spLocks noGrp="1"/>
          </p:cNvSpPr>
          <p:nvPr>
            <p:ph type="sldNum" sz="quarter" idx="22"/>
          </p:nvPr>
        </p:nvSpPr>
        <p:spPr/>
        <p:txBody>
          <a:bodyPr/>
          <a:lstStyle/>
          <a:p>
            <a:fld id="{E917DE0E-AFB1-41FD-BC35-27DB61CA125F}" type="slidenum">
              <a:rPr lang="en-AU" smtClean="0"/>
              <a:pPr/>
              <a:t>‹#›</a:t>
            </a:fld>
            <a:endParaRPr lang="en-AU"/>
          </a:p>
        </p:txBody>
      </p:sp>
      <p:sp>
        <p:nvSpPr>
          <p:cNvPr id="15" name="Text Placeholder 5">
            <a:extLst>
              <a:ext uri="{FF2B5EF4-FFF2-40B4-BE49-F238E27FC236}">
                <a16:creationId xmlns:a16="http://schemas.microsoft.com/office/drawing/2014/main" id="{14229EC4-696A-4791-8EB0-396DF61F7A28}"/>
              </a:ext>
            </a:extLst>
          </p:cNvPr>
          <p:cNvSpPr>
            <a:spLocks noGrp="1"/>
          </p:cNvSpPr>
          <p:nvPr>
            <p:ph type="body" sz="quarter" idx="23"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7" name="Rectangle 16">
            <a:extLst>
              <a:ext uri="{FF2B5EF4-FFF2-40B4-BE49-F238E27FC236}">
                <a16:creationId xmlns:a16="http://schemas.microsoft.com/office/drawing/2014/main" id="{FB3B4A2E-6294-4DC9-8779-3231A7E9B5C2}"/>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9" name="Picture 18">
            <a:extLst>
              <a:ext uri="{FF2B5EF4-FFF2-40B4-BE49-F238E27FC236}">
                <a16:creationId xmlns:a16="http://schemas.microsoft.com/office/drawing/2014/main" id="{4BCAB502-16F2-4A19-97A1-C081D226597B}"/>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921181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Multi-layout 2">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2BE9733-BF94-4100-BC67-F6D1B238A113}"/>
              </a:ext>
            </a:extLst>
          </p:cNvPr>
          <p:cNvSpPr>
            <a:spLocks noGrp="1"/>
          </p:cNvSpPr>
          <p:nvPr>
            <p:ph type="ftr" sz="quarter" idx="10"/>
          </p:nvPr>
        </p:nvSpPr>
        <p:spPr/>
        <p:txBody>
          <a:bodyPr/>
          <a:lstStyle>
            <a:lvl1pPr>
              <a:defRPr b="0"/>
            </a:lvl1pPr>
          </a:lstStyle>
          <a:p>
            <a:r>
              <a:rPr lang="en-AU"/>
              <a:t>Presentation Title | Date</a:t>
            </a:r>
          </a:p>
        </p:txBody>
      </p:sp>
      <p:sp>
        <p:nvSpPr>
          <p:cNvPr id="4" name="Slide Number Placeholder 3">
            <a:extLst>
              <a:ext uri="{FF2B5EF4-FFF2-40B4-BE49-F238E27FC236}">
                <a16:creationId xmlns:a16="http://schemas.microsoft.com/office/drawing/2014/main" id="{F0CDDBB4-F82B-408D-A3AC-301DFBE50D71}"/>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19" name="Content Placeholder 18">
            <a:extLst>
              <a:ext uri="{FF2B5EF4-FFF2-40B4-BE49-F238E27FC236}">
                <a16:creationId xmlns:a16="http://schemas.microsoft.com/office/drawing/2014/main" id="{1680838C-6DDD-4367-8C7B-8D49AA3A036A}"/>
              </a:ext>
            </a:extLst>
          </p:cNvPr>
          <p:cNvSpPr>
            <a:spLocks noGrp="1"/>
          </p:cNvSpPr>
          <p:nvPr>
            <p:ph sz="quarter" idx="19" hasCustomPrompt="1"/>
          </p:nvPr>
        </p:nvSpPr>
        <p:spPr>
          <a:xfrm>
            <a:off x="6286500" y="2677684"/>
            <a:ext cx="5219998" cy="1615411"/>
          </a:xfrm>
          <a:prstGeom prst="rect">
            <a:avLst/>
          </a:prstGeom>
        </p:spPr>
        <p:txBody>
          <a:bodyPr/>
          <a:lstStyle/>
          <a:p>
            <a:pPr lvl="0"/>
            <a:r>
              <a:rPr lang="en-AU"/>
              <a:t> </a:t>
            </a:r>
          </a:p>
        </p:txBody>
      </p:sp>
      <p:sp>
        <p:nvSpPr>
          <p:cNvPr id="20" name="Content Placeholder 18">
            <a:extLst>
              <a:ext uri="{FF2B5EF4-FFF2-40B4-BE49-F238E27FC236}">
                <a16:creationId xmlns:a16="http://schemas.microsoft.com/office/drawing/2014/main" id="{8C9CC71C-D628-4B8C-8AB1-D318B0D686CF}"/>
              </a:ext>
            </a:extLst>
          </p:cNvPr>
          <p:cNvSpPr>
            <a:spLocks noGrp="1"/>
          </p:cNvSpPr>
          <p:nvPr>
            <p:ph sz="quarter" idx="20" hasCustomPrompt="1"/>
          </p:nvPr>
        </p:nvSpPr>
        <p:spPr>
          <a:xfrm>
            <a:off x="6286500" y="4694142"/>
            <a:ext cx="5219996" cy="1615178"/>
          </a:xfrm>
          <a:prstGeom prst="rect">
            <a:avLst/>
          </a:prstGeom>
        </p:spPr>
        <p:txBody>
          <a:bodyPr/>
          <a:lstStyle>
            <a:lvl1pPr>
              <a:defRPr/>
            </a:lvl1pPr>
          </a:lstStyle>
          <a:p>
            <a:pPr lvl="0"/>
            <a:r>
              <a:rPr lang="en-US"/>
              <a:t> </a:t>
            </a:r>
            <a:endParaRPr lang="en-AU"/>
          </a:p>
        </p:txBody>
      </p:sp>
      <p:sp>
        <p:nvSpPr>
          <p:cNvPr id="12" name="Text Placeholder 5">
            <a:extLst>
              <a:ext uri="{FF2B5EF4-FFF2-40B4-BE49-F238E27FC236}">
                <a16:creationId xmlns:a16="http://schemas.microsoft.com/office/drawing/2014/main" id="{47EF0A71-527C-4177-BD73-0A32F4F3B7C2}"/>
              </a:ext>
            </a:extLst>
          </p:cNvPr>
          <p:cNvSpPr>
            <a:spLocks noGrp="1"/>
          </p:cNvSpPr>
          <p:nvPr>
            <p:ph type="body" sz="quarter" idx="25"/>
          </p:nvPr>
        </p:nvSpPr>
        <p:spPr>
          <a:xfrm>
            <a:off x="6286500" y="2279659"/>
            <a:ext cx="5222136" cy="324000"/>
          </a:xfrm>
          <a:prstGeom prst="rect">
            <a:avLst/>
          </a:prstGeom>
        </p:spPr>
        <p:txBody>
          <a:bodyPr/>
          <a:lstStyle>
            <a:lvl1pPr>
              <a:lnSpc>
                <a:spcPct val="100000"/>
              </a:lnSpc>
              <a:defRPr sz="1200" b="1">
                <a:solidFill>
                  <a:schemeClr val="accent1"/>
                </a:solidFill>
              </a:defRPr>
            </a:lvl1pPr>
            <a:lvl6pPr>
              <a:defRPr b="0"/>
            </a:lvl6pPr>
          </a:lstStyle>
          <a:p>
            <a:pPr lvl="0"/>
            <a:r>
              <a:rPr lang="en-US"/>
              <a:t>Edit Master text styles</a:t>
            </a:r>
          </a:p>
        </p:txBody>
      </p:sp>
      <p:sp>
        <p:nvSpPr>
          <p:cNvPr id="14" name="Text Placeholder 5">
            <a:extLst>
              <a:ext uri="{FF2B5EF4-FFF2-40B4-BE49-F238E27FC236}">
                <a16:creationId xmlns:a16="http://schemas.microsoft.com/office/drawing/2014/main" id="{FFFB469D-AB37-445A-8C5C-9EDAC47CC608}"/>
              </a:ext>
            </a:extLst>
          </p:cNvPr>
          <p:cNvSpPr>
            <a:spLocks noGrp="1"/>
          </p:cNvSpPr>
          <p:nvPr>
            <p:ph type="body" sz="quarter" idx="26"/>
          </p:nvPr>
        </p:nvSpPr>
        <p:spPr>
          <a:xfrm>
            <a:off x="6286500" y="4401144"/>
            <a:ext cx="5222136" cy="324000"/>
          </a:xfrm>
          <a:prstGeom prst="rect">
            <a:avLst/>
          </a:prstGeom>
        </p:spPr>
        <p:txBody>
          <a:bodyPr/>
          <a:lstStyle>
            <a:lvl1pPr>
              <a:lnSpc>
                <a:spcPct val="100000"/>
              </a:lnSpc>
              <a:defRPr sz="1200" b="1">
                <a:solidFill>
                  <a:schemeClr val="accent1"/>
                </a:solidFill>
              </a:defRPr>
            </a:lvl1pPr>
            <a:lvl6pPr>
              <a:defRPr b="0"/>
            </a:lvl6pPr>
          </a:lstStyle>
          <a:p>
            <a:pPr lvl="0"/>
            <a:r>
              <a:rPr lang="en-US"/>
              <a:t>Edit Master text styles</a:t>
            </a:r>
          </a:p>
        </p:txBody>
      </p:sp>
      <p:sp>
        <p:nvSpPr>
          <p:cNvPr id="9" name="Text Placeholder 8">
            <a:extLst>
              <a:ext uri="{FF2B5EF4-FFF2-40B4-BE49-F238E27FC236}">
                <a16:creationId xmlns:a16="http://schemas.microsoft.com/office/drawing/2014/main" id="{892F6810-4203-426A-BA3F-12E853FD972A}"/>
              </a:ext>
            </a:extLst>
          </p:cNvPr>
          <p:cNvSpPr>
            <a:spLocks noGrp="1"/>
          </p:cNvSpPr>
          <p:nvPr>
            <p:ph type="body" sz="quarter" idx="28"/>
          </p:nvPr>
        </p:nvSpPr>
        <p:spPr>
          <a:xfrm>
            <a:off x="694800" y="2279196"/>
            <a:ext cx="5183717" cy="2013899"/>
          </a:xfr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21" name="Text Placeholder 8">
            <a:extLst>
              <a:ext uri="{FF2B5EF4-FFF2-40B4-BE49-F238E27FC236}">
                <a16:creationId xmlns:a16="http://schemas.microsoft.com/office/drawing/2014/main" id="{5608E6E7-0CC5-4C1B-8095-7EA4A3FE80AB}"/>
              </a:ext>
            </a:extLst>
          </p:cNvPr>
          <p:cNvSpPr>
            <a:spLocks noGrp="1"/>
          </p:cNvSpPr>
          <p:nvPr>
            <p:ph type="body" sz="quarter" idx="29"/>
          </p:nvPr>
        </p:nvSpPr>
        <p:spPr>
          <a:xfrm>
            <a:off x="694800" y="4401144"/>
            <a:ext cx="5183717" cy="1908176"/>
          </a:xfr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p:txBody>
      </p:sp>
      <p:sp>
        <p:nvSpPr>
          <p:cNvPr id="5" name="Date Placeholder 4">
            <a:extLst>
              <a:ext uri="{FF2B5EF4-FFF2-40B4-BE49-F238E27FC236}">
                <a16:creationId xmlns:a16="http://schemas.microsoft.com/office/drawing/2014/main" id="{E99A2EF0-E71D-47A8-8995-F59268EA0BBD}"/>
              </a:ext>
            </a:extLst>
          </p:cNvPr>
          <p:cNvSpPr>
            <a:spLocks noGrp="1"/>
          </p:cNvSpPr>
          <p:nvPr>
            <p:ph type="dt" sz="half" idx="30"/>
          </p:nvPr>
        </p:nvSpPr>
        <p:spPr/>
        <p:txBody>
          <a:bodyPr/>
          <a:lstStyle/>
          <a:p>
            <a:pPr algn="l"/>
            <a:r>
              <a:rPr lang="en-US"/>
              <a:t>CRICOS code 00025B</a:t>
            </a:r>
            <a:endParaRPr lang="en-AU"/>
          </a:p>
        </p:txBody>
      </p:sp>
      <p:sp>
        <p:nvSpPr>
          <p:cNvPr id="7" name="Title 6">
            <a:extLst>
              <a:ext uri="{FF2B5EF4-FFF2-40B4-BE49-F238E27FC236}">
                <a16:creationId xmlns:a16="http://schemas.microsoft.com/office/drawing/2014/main" id="{6AE219F9-19D4-45A2-9D79-6847ED38E26C}"/>
              </a:ext>
            </a:extLst>
          </p:cNvPr>
          <p:cNvSpPr>
            <a:spLocks noGrp="1"/>
          </p:cNvSpPr>
          <p:nvPr>
            <p:ph type="title"/>
          </p:nvPr>
        </p:nvSpPr>
        <p:spPr/>
        <p:txBody>
          <a:bodyPr/>
          <a:lstStyle/>
          <a:p>
            <a:r>
              <a:rPr lang="en-US"/>
              <a:t>Click to edit Master title style</a:t>
            </a:r>
            <a:endParaRPr lang="en-AU"/>
          </a:p>
        </p:txBody>
      </p:sp>
      <p:sp>
        <p:nvSpPr>
          <p:cNvPr id="16" name="Text Placeholder 5">
            <a:extLst>
              <a:ext uri="{FF2B5EF4-FFF2-40B4-BE49-F238E27FC236}">
                <a16:creationId xmlns:a16="http://schemas.microsoft.com/office/drawing/2014/main" id="{688F5021-D4C3-4888-A4D5-06E996CC2139}"/>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5" name="Rectangle 14">
            <a:extLst>
              <a:ext uri="{FF2B5EF4-FFF2-40B4-BE49-F238E27FC236}">
                <a16:creationId xmlns:a16="http://schemas.microsoft.com/office/drawing/2014/main" id="{301F3FBD-B2FA-4ECC-94B3-AE0A46E7AD40}"/>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8" name="Picture 17">
            <a:extLst>
              <a:ext uri="{FF2B5EF4-FFF2-40B4-BE49-F238E27FC236}">
                <a16:creationId xmlns:a16="http://schemas.microsoft.com/office/drawing/2014/main" id="{B9D1DA3F-F774-45EB-B6E3-EB3EBFC56BF8}"/>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17" name="Text Placeholder 5">
            <a:extLst>
              <a:ext uri="{FF2B5EF4-FFF2-40B4-BE49-F238E27FC236}">
                <a16:creationId xmlns:a16="http://schemas.microsoft.com/office/drawing/2014/main" id="{59483DB6-35E8-41E9-930B-445C4EFE7A77}"/>
              </a:ext>
            </a:extLst>
          </p:cNvPr>
          <p:cNvSpPr>
            <a:spLocks noGrp="1"/>
          </p:cNvSpPr>
          <p:nvPr>
            <p:ph type="body" sz="quarter" idx="31" hasCustomPrompt="1"/>
          </p:nvPr>
        </p:nvSpPr>
        <p:spPr>
          <a:xfrm>
            <a:off x="695325" y="1700808"/>
            <a:ext cx="10801350" cy="504825"/>
          </a:xfrm>
        </p:spPr>
        <p:txBody>
          <a:bodyPr>
            <a:normAutofit/>
          </a:bodyPr>
          <a:lstStyle>
            <a:lvl1pPr>
              <a:defRPr sz="2000" b="1">
                <a:solidFill>
                  <a:schemeClr val="accent1"/>
                </a:solidFill>
              </a:defRPr>
            </a:lvl1pPr>
            <a:lvl2pPr marL="612" indent="0">
              <a:buNone/>
              <a:defRPr/>
            </a:lvl2pPr>
          </a:lstStyle>
          <a:p>
            <a:pPr lvl="0"/>
            <a:r>
              <a:rPr lang="en-US"/>
              <a:t>[Subtitle]</a:t>
            </a:r>
          </a:p>
        </p:txBody>
      </p:sp>
    </p:spTree>
    <p:extLst>
      <p:ext uri="{BB962C8B-B14F-4D97-AF65-F5344CB8AC3E}">
        <p14:creationId xmlns:p14="http://schemas.microsoft.com/office/powerpoint/2010/main" val="160158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EE8B-9737-4CD0-834C-9321616FE29F}"/>
              </a:ext>
            </a:extLst>
          </p:cNvPr>
          <p:cNvSpPr>
            <a:spLocks noGrp="1"/>
          </p:cNvSpPr>
          <p:nvPr>
            <p:ph type="title"/>
          </p:nvPr>
        </p:nvSpPr>
        <p:spPr/>
        <p:txBody>
          <a:bodyPr/>
          <a:lstStyle/>
          <a:p>
            <a:r>
              <a:rPr lang="en-US"/>
              <a:t>Click to edit Master title style</a:t>
            </a:r>
            <a:endParaRPr lang="en-AU"/>
          </a:p>
        </p:txBody>
      </p:sp>
      <p:sp>
        <p:nvSpPr>
          <p:cNvPr id="5" name="Date Placeholder 4">
            <a:extLst>
              <a:ext uri="{FF2B5EF4-FFF2-40B4-BE49-F238E27FC236}">
                <a16:creationId xmlns:a16="http://schemas.microsoft.com/office/drawing/2014/main" id="{B4E54BAE-986D-4AFD-89E0-A19E4D265928}"/>
              </a:ext>
            </a:extLst>
          </p:cNvPr>
          <p:cNvSpPr>
            <a:spLocks noGrp="1"/>
          </p:cNvSpPr>
          <p:nvPr>
            <p:ph type="dt" sz="half" idx="16"/>
          </p:nvPr>
        </p:nvSpPr>
        <p:spPr/>
        <p:txBody>
          <a:bodyPr/>
          <a:lstStyle/>
          <a:p>
            <a:pPr algn="l"/>
            <a:r>
              <a:rPr lang="en-US"/>
              <a:t>CRICOS code 00025B</a:t>
            </a:r>
            <a:endParaRPr lang="en-AU"/>
          </a:p>
        </p:txBody>
      </p:sp>
      <p:sp>
        <p:nvSpPr>
          <p:cNvPr id="6" name="Footer Placeholder 5">
            <a:extLst>
              <a:ext uri="{FF2B5EF4-FFF2-40B4-BE49-F238E27FC236}">
                <a16:creationId xmlns:a16="http://schemas.microsoft.com/office/drawing/2014/main" id="{CBA1ABFD-9426-4AE2-BD85-21AAB157C5F4}"/>
              </a:ext>
            </a:extLst>
          </p:cNvPr>
          <p:cNvSpPr>
            <a:spLocks noGrp="1"/>
          </p:cNvSpPr>
          <p:nvPr>
            <p:ph type="ftr" sz="quarter" idx="17"/>
          </p:nvPr>
        </p:nvSpPr>
        <p:spPr/>
        <p:txBody>
          <a:bodyPr/>
          <a:lstStyle/>
          <a:p>
            <a:r>
              <a:rPr lang="en-AU"/>
              <a:t>Presentation Title | Date</a:t>
            </a:r>
          </a:p>
        </p:txBody>
      </p:sp>
      <p:sp>
        <p:nvSpPr>
          <p:cNvPr id="7" name="Slide Number Placeholder 6">
            <a:extLst>
              <a:ext uri="{FF2B5EF4-FFF2-40B4-BE49-F238E27FC236}">
                <a16:creationId xmlns:a16="http://schemas.microsoft.com/office/drawing/2014/main" id="{43B82426-C548-4F44-88F3-0399BED6EABE}"/>
              </a:ext>
            </a:extLst>
          </p:cNvPr>
          <p:cNvSpPr>
            <a:spLocks noGrp="1"/>
          </p:cNvSpPr>
          <p:nvPr>
            <p:ph type="sldNum" sz="quarter" idx="18"/>
          </p:nvPr>
        </p:nvSpPr>
        <p:spPr/>
        <p:txBody>
          <a:bodyPr/>
          <a:lstStyle/>
          <a:p>
            <a:fld id="{E917DE0E-AFB1-41FD-BC35-27DB61CA125F}" type="slidenum">
              <a:rPr lang="en-AU" smtClean="0"/>
              <a:pPr/>
              <a:t>‹#›</a:t>
            </a:fld>
            <a:endParaRPr lang="en-AU"/>
          </a:p>
        </p:txBody>
      </p:sp>
      <p:sp>
        <p:nvSpPr>
          <p:cNvPr id="8" name="Text Placeholder 5">
            <a:extLst>
              <a:ext uri="{FF2B5EF4-FFF2-40B4-BE49-F238E27FC236}">
                <a16:creationId xmlns:a16="http://schemas.microsoft.com/office/drawing/2014/main" id="{3A7132BB-77E6-4CDB-BD22-890A94E03075}"/>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9" name="Rectangle 8">
            <a:extLst>
              <a:ext uri="{FF2B5EF4-FFF2-40B4-BE49-F238E27FC236}">
                <a16:creationId xmlns:a16="http://schemas.microsoft.com/office/drawing/2014/main" id="{547FA311-E5C8-49FB-A70D-B5D69EF896F4}"/>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1" name="Picture 10">
            <a:extLst>
              <a:ext uri="{FF2B5EF4-FFF2-40B4-BE49-F238E27FC236}">
                <a16:creationId xmlns:a16="http://schemas.microsoft.com/office/drawing/2014/main" id="{577DAC2F-25B2-40B2-B3C3-AEDF3893C15B}"/>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980704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Blank Brande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9933EA7-FE92-4C6D-8733-61E671888999}"/>
              </a:ext>
            </a:extLst>
          </p:cNvPr>
          <p:cNvSpPr/>
          <p:nvPr userDrawn="1"/>
        </p:nvSpPr>
        <p:spPr>
          <a:xfrm>
            <a:off x="2" y="-27384"/>
            <a:ext cx="12191999" cy="10081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pic>
        <p:nvPicPr>
          <p:cNvPr id="4" name="Picture 3">
            <a:extLst>
              <a:ext uri="{FF2B5EF4-FFF2-40B4-BE49-F238E27FC236}">
                <a16:creationId xmlns:a16="http://schemas.microsoft.com/office/drawing/2014/main" id="{A4A50E81-A697-4D2A-9C73-3BBE321DFC06}"/>
              </a:ext>
            </a:extLst>
          </p:cNvPr>
          <p:cNvPicPr>
            <a:picLocks noChangeAspect="1"/>
          </p:cNvPicPr>
          <p:nvPr userDrawn="1"/>
        </p:nvPicPr>
        <p:blipFill rotWithShape="1">
          <a:blip r:embed="rId2"/>
          <a:srcRect r="42155"/>
          <a:stretch/>
        </p:blipFill>
        <p:spPr>
          <a:xfrm>
            <a:off x="10271272" y="152896"/>
            <a:ext cx="1237347" cy="324000"/>
          </a:xfrm>
          <a:prstGeom prst="rect">
            <a:avLst/>
          </a:prstGeom>
        </p:spPr>
      </p:pic>
    </p:spTree>
    <p:extLst>
      <p:ext uri="{BB962C8B-B14F-4D97-AF65-F5344CB8AC3E}">
        <p14:creationId xmlns:p14="http://schemas.microsoft.com/office/powerpoint/2010/main" val="23351393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DBD1DEA-6C0B-48CD-8886-623BD6330C76}"/>
              </a:ext>
            </a:extLst>
          </p:cNvPr>
          <p:cNvSpPr/>
          <p:nvPr userDrawn="1"/>
        </p:nvSpPr>
        <p:spPr>
          <a:xfrm>
            <a:off x="0" y="0"/>
            <a:ext cx="12192000" cy="6858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sp>
        <p:nvSpPr>
          <p:cNvPr id="2" name="Title 1"/>
          <p:cNvSpPr>
            <a:spLocks noGrp="1"/>
          </p:cNvSpPr>
          <p:nvPr>
            <p:ph type="title"/>
          </p:nvPr>
        </p:nvSpPr>
        <p:spPr>
          <a:xfrm>
            <a:off x="694800" y="1082188"/>
            <a:ext cx="10744005" cy="720081"/>
          </a:xfrm>
        </p:spPr>
        <p:txBody>
          <a:bodyPr anchor="b">
            <a:noAutofit/>
          </a:bodyPr>
          <a:lstStyle>
            <a:lvl1pPr>
              <a:lnSpc>
                <a:spcPts val="5040"/>
              </a:lnSpc>
              <a:defRPr sz="4200">
                <a:solidFill>
                  <a:schemeClr val="bg1"/>
                </a:solidFill>
              </a:defRPr>
            </a:lvl1pPr>
          </a:lstStyle>
          <a:p>
            <a:r>
              <a:rPr lang="en-US"/>
              <a:t>Click to edit Master title style</a:t>
            </a:r>
            <a:endParaRPr lang="en-AU"/>
          </a:p>
        </p:txBody>
      </p:sp>
      <p:sp>
        <p:nvSpPr>
          <p:cNvPr id="7" name="Text Placeholder 6"/>
          <p:cNvSpPr>
            <a:spLocks noGrp="1"/>
          </p:cNvSpPr>
          <p:nvPr>
            <p:ph type="body" sz="quarter" idx="10" hasCustomPrompt="1"/>
          </p:nvPr>
        </p:nvSpPr>
        <p:spPr>
          <a:xfrm>
            <a:off x="694800" y="1876346"/>
            <a:ext cx="3254263" cy="832577"/>
          </a:xfrm>
          <a:prstGeom prst="rect">
            <a:avLst/>
          </a:prstGeom>
        </p:spPr>
        <p:txBody>
          <a:bodyPr>
            <a:normAutofit/>
          </a:bodyPr>
          <a:lstStyle>
            <a:lvl1pPr marL="0" indent="0">
              <a:lnSpc>
                <a:spcPct val="100000"/>
              </a:lnSpc>
              <a:spcBef>
                <a:spcPts val="0"/>
              </a:spcBef>
              <a:spcAft>
                <a:spcPts val="0"/>
              </a:spcAft>
              <a:buNone/>
              <a:defRPr sz="1200">
                <a:solidFill>
                  <a:schemeClr val="bg1"/>
                </a:solidFill>
              </a:defRPr>
            </a:lvl1pPr>
          </a:lstStyle>
          <a:p>
            <a:pPr lvl="0"/>
            <a:r>
              <a:rPr lang="en-US"/>
              <a:t>Click to edit </a:t>
            </a:r>
            <a:br>
              <a:rPr lang="en-US"/>
            </a:br>
            <a:r>
              <a:rPr lang="en-US"/>
              <a:t>Master text styles</a:t>
            </a:r>
          </a:p>
        </p:txBody>
      </p:sp>
      <p:sp>
        <p:nvSpPr>
          <p:cNvPr id="11" name="Text Placeholder 6">
            <a:extLst>
              <a:ext uri="{FF2B5EF4-FFF2-40B4-BE49-F238E27FC236}">
                <a16:creationId xmlns:a16="http://schemas.microsoft.com/office/drawing/2014/main" id="{0758AADB-42F9-44FF-A436-0031B6B2680A}"/>
              </a:ext>
            </a:extLst>
          </p:cNvPr>
          <p:cNvSpPr>
            <a:spLocks noGrp="1"/>
          </p:cNvSpPr>
          <p:nvPr>
            <p:ph type="body" sz="quarter" idx="11" hasCustomPrompt="1"/>
          </p:nvPr>
        </p:nvSpPr>
        <p:spPr>
          <a:xfrm>
            <a:off x="1087509" y="2852939"/>
            <a:ext cx="3418763" cy="202889"/>
          </a:xfrm>
          <a:prstGeom prst="rect">
            <a:avLst/>
          </a:prstGeom>
        </p:spPr>
        <p:txBody>
          <a:bodyPr>
            <a:normAutofit/>
          </a:bodyPr>
          <a:lstStyle>
            <a:lvl1pPr marL="0" indent="0">
              <a:lnSpc>
                <a:spcPts val="1500"/>
              </a:lnSpc>
              <a:spcAft>
                <a:spcPts val="0"/>
              </a:spcAft>
              <a:buNone/>
              <a:defRPr sz="950">
                <a:solidFill>
                  <a:schemeClr val="bg1"/>
                </a:solidFill>
              </a:defRPr>
            </a:lvl1pPr>
          </a:lstStyle>
          <a:p>
            <a:pPr lvl="0"/>
            <a:r>
              <a:rPr lang="en-US"/>
              <a:t>Click to edit Master text styles</a:t>
            </a:r>
          </a:p>
        </p:txBody>
      </p:sp>
      <p:sp>
        <p:nvSpPr>
          <p:cNvPr id="15" name="Text Placeholder 6">
            <a:extLst>
              <a:ext uri="{FF2B5EF4-FFF2-40B4-BE49-F238E27FC236}">
                <a16:creationId xmlns:a16="http://schemas.microsoft.com/office/drawing/2014/main" id="{9EB3BAB6-8B24-4F70-BDDC-75B91A4FB1D5}"/>
              </a:ext>
            </a:extLst>
          </p:cNvPr>
          <p:cNvSpPr>
            <a:spLocks noGrp="1"/>
          </p:cNvSpPr>
          <p:nvPr>
            <p:ph type="body" sz="quarter" idx="12" hasCustomPrompt="1"/>
          </p:nvPr>
        </p:nvSpPr>
        <p:spPr>
          <a:xfrm>
            <a:off x="1087509" y="3125021"/>
            <a:ext cx="3418763" cy="202889"/>
          </a:xfrm>
          <a:prstGeom prst="rect">
            <a:avLst/>
          </a:prstGeom>
        </p:spPr>
        <p:txBody>
          <a:bodyPr>
            <a:normAutofit/>
          </a:bodyPr>
          <a:lstStyle>
            <a:lvl1pPr marL="0" indent="0">
              <a:lnSpc>
                <a:spcPts val="1500"/>
              </a:lnSpc>
              <a:spcAft>
                <a:spcPts val="0"/>
              </a:spcAft>
              <a:buNone/>
              <a:defRPr sz="950">
                <a:solidFill>
                  <a:schemeClr val="bg1"/>
                </a:solidFill>
              </a:defRPr>
            </a:lvl1pPr>
          </a:lstStyle>
          <a:p>
            <a:pPr lvl="0"/>
            <a:r>
              <a:rPr lang="en-US"/>
              <a:t>Click to edit Master text styles</a:t>
            </a:r>
          </a:p>
        </p:txBody>
      </p:sp>
      <p:sp>
        <p:nvSpPr>
          <p:cNvPr id="20" name="Right Triangle 3">
            <a:extLst>
              <a:ext uri="{FF2B5EF4-FFF2-40B4-BE49-F238E27FC236}">
                <a16:creationId xmlns:a16="http://schemas.microsoft.com/office/drawing/2014/main" id="{98BF4DE5-D126-4077-BBC8-5F3A09BC0E5C}"/>
              </a:ext>
            </a:extLst>
          </p:cNvPr>
          <p:cNvSpPr/>
          <p:nvPr userDrawn="1"/>
        </p:nvSpPr>
        <p:spPr>
          <a:xfrm>
            <a:off x="1" y="4076700"/>
            <a:ext cx="2555875" cy="2781300"/>
          </a:xfrm>
          <a:custGeom>
            <a:avLst/>
            <a:gdLst>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Lst>
            <a:ahLst/>
            <a:cxnLst>
              <a:cxn ang="0">
                <a:pos x="connsiteX0" y="connsiteY0"/>
              </a:cxn>
              <a:cxn ang="0">
                <a:pos x="connsiteX1" y="connsiteY1"/>
              </a:cxn>
              <a:cxn ang="0">
                <a:pos x="connsiteX2" y="connsiteY2"/>
              </a:cxn>
              <a:cxn ang="0">
                <a:pos x="connsiteX3" y="connsiteY3"/>
              </a:cxn>
            </a:cxnLst>
            <a:rect l="l" t="t" r="r" b="b"/>
            <a:pathLst>
              <a:path w="2555875" h="2781300">
                <a:moveTo>
                  <a:pt x="0" y="2781300"/>
                </a:moveTo>
                <a:lnTo>
                  <a:pt x="0" y="0"/>
                </a:lnTo>
                <a:cubicBezTo>
                  <a:pt x="158687" y="1674158"/>
                  <a:pt x="1584388" y="2511611"/>
                  <a:pt x="2555875" y="2781300"/>
                </a:cubicBezTo>
                <a:lnTo>
                  <a:pt x="0" y="27813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3" name="Text Placeholder 6">
            <a:extLst>
              <a:ext uri="{FF2B5EF4-FFF2-40B4-BE49-F238E27FC236}">
                <a16:creationId xmlns:a16="http://schemas.microsoft.com/office/drawing/2014/main" id="{B8A2EB93-6CF0-469A-B44D-3B50AF0CEE6D}"/>
              </a:ext>
            </a:extLst>
          </p:cNvPr>
          <p:cNvSpPr>
            <a:spLocks noGrp="1"/>
          </p:cNvSpPr>
          <p:nvPr>
            <p:ph type="body" sz="quarter" idx="13" hasCustomPrompt="1"/>
          </p:nvPr>
        </p:nvSpPr>
        <p:spPr>
          <a:xfrm>
            <a:off x="1087509" y="3415094"/>
            <a:ext cx="3418763" cy="202889"/>
          </a:xfrm>
          <a:prstGeom prst="rect">
            <a:avLst/>
          </a:prstGeom>
        </p:spPr>
        <p:txBody>
          <a:bodyPr>
            <a:normAutofit/>
          </a:bodyPr>
          <a:lstStyle>
            <a:lvl1pPr marL="0" indent="0">
              <a:lnSpc>
                <a:spcPts val="1500"/>
              </a:lnSpc>
              <a:spcAft>
                <a:spcPts val="0"/>
              </a:spcAft>
              <a:buNone/>
              <a:defRPr sz="950">
                <a:solidFill>
                  <a:schemeClr val="bg1"/>
                </a:solidFill>
              </a:defRPr>
            </a:lvl1pPr>
          </a:lstStyle>
          <a:p>
            <a:pPr lvl="0"/>
            <a:r>
              <a:rPr lang="en-US"/>
              <a:t>Click to edit Master text styles</a:t>
            </a:r>
          </a:p>
        </p:txBody>
      </p:sp>
      <p:sp>
        <p:nvSpPr>
          <p:cNvPr id="16" name="Text Placeholder 6">
            <a:extLst>
              <a:ext uri="{FF2B5EF4-FFF2-40B4-BE49-F238E27FC236}">
                <a16:creationId xmlns:a16="http://schemas.microsoft.com/office/drawing/2014/main" id="{81CEC2A5-BF8B-405F-BFB8-A7AC93A346C2}"/>
              </a:ext>
            </a:extLst>
          </p:cNvPr>
          <p:cNvSpPr>
            <a:spLocks noGrp="1"/>
          </p:cNvSpPr>
          <p:nvPr>
            <p:ph type="body" sz="quarter" idx="14" hasCustomPrompt="1"/>
          </p:nvPr>
        </p:nvSpPr>
        <p:spPr>
          <a:xfrm>
            <a:off x="1087509" y="3687176"/>
            <a:ext cx="3418763" cy="202889"/>
          </a:xfrm>
          <a:prstGeom prst="rect">
            <a:avLst/>
          </a:prstGeom>
        </p:spPr>
        <p:txBody>
          <a:bodyPr>
            <a:normAutofit/>
          </a:bodyPr>
          <a:lstStyle>
            <a:lvl1pPr marL="0" indent="0">
              <a:lnSpc>
                <a:spcPts val="1500"/>
              </a:lnSpc>
              <a:spcAft>
                <a:spcPts val="0"/>
              </a:spcAft>
              <a:buNone/>
              <a:defRPr sz="950">
                <a:solidFill>
                  <a:schemeClr val="bg1"/>
                </a:solidFill>
              </a:defRPr>
            </a:lvl1pPr>
          </a:lstStyle>
          <a:p>
            <a:pPr lvl="0"/>
            <a:r>
              <a:rPr lang="en-US"/>
              <a:t>Click to edit Master text styles</a:t>
            </a:r>
          </a:p>
        </p:txBody>
      </p:sp>
      <p:sp>
        <p:nvSpPr>
          <p:cNvPr id="18" name="Text Placeholder 6">
            <a:extLst>
              <a:ext uri="{FF2B5EF4-FFF2-40B4-BE49-F238E27FC236}">
                <a16:creationId xmlns:a16="http://schemas.microsoft.com/office/drawing/2014/main" id="{191147DD-03AA-4BA3-AFAA-F070EDBA94F2}"/>
              </a:ext>
            </a:extLst>
          </p:cNvPr>
          <p:cNvSpPr>
            <a:spLocks noGrp="1"/>
          </p:cNvSpPr>
          <p:nvPr>
            <p:ph type="body" sz="quarter" idx="15" hasCustomPrompt="1"/>
          </p:nvPr>
        </p:nvSpPr>
        <p:spPr>
          <a:xfrm>
            <a:off x="1087509" y="3957493"/>
            <a:ext cx="3418763" cy="202889"/>
          </a:xfrm>
          <a:prstGeom prst="rect">
            <a:avLst/>
          </a:prstGeom>
        </p:spPr>
        <p:txBody>
          <a:bodyPr>
            <a:normAutofit/>
          </a:bodyPr>
          <a:lstStyle>
            <a:lvl1pPr marL="0" indent="0">
              <a:lnSpc>
                <a:spcPts val="1500"/>
              </a:lnSpc>
              <a:spcAft>
                <a:spcPts val="0"/>
              </a:spcAft>
              <a:buNone/>
              <a:defRPr sz="950">
                <a:solidFill>
                  <a:schemeClr val="bg1"/>
                </a:solidFill>
              </a:defRPr>
            </a:lvl1pPr>
          </a:lstStyle>
          <a:p>
            <a:pPr lvl="0"/>
            <a:r>
              <a:rPr lang="en-US"/>
              <a:t>Click to edit Master text styles</a:t>
            </a:r>
          </a:p>
        </p:txBody>
      </p:sp>
      <p:sp>
        <p:nvSpPr>
          <p:cNvPr id="19" name="Graphic 1">
            <a:extLst>
              <a:ext uri="{FF2B5EF4-FFF2-40B4-BE49-F238E27FC236}">
                <a16:creationId xmlns:a16="http://schemas.microsoft.com/office/drawing/2014/main" id="{6B4A31B5-8366-4D72-B33B-C4528CEC8D4B}"/>
              </a:ext>
            </a:extLst>
          </p:cNvPr>
          <p:cNvSpPr/>
          <p:nvPr userDrawn="1"/>
        </p:nvSpPr>
        <p:spPr>
          <a:xfrm>
            <a:off x="9912424" y="5571759"/>
            <a:ext cx="2279576" cy="1286241"/>
          </a:xfrm>
          <a:custGeom>
            <a:avLst/>
            <a:gdLst>
              <a:gd name="connsiteX0" fmla="*/ 1704499 w 1704975"/>
              <a:gd name="connsiteY0" fmla="*/ 961382 h 962025"/>
              <a:gd name="connsiteX1" fmla="*/ 1172051 w 1704975"/>
              <a:gd name="connsiteY1" fmla="*/ 803267 h 962025"/>
              <a:gd name="connsiteX2" fmla="*/ 589121 w 1704975"/>
              <a:gd name="connsiteY2" fmla="*/ 611815 h 962025"/>
              <a:gd name="connsiteX3" fmla="*/ 7144 w 1704975"/>
              <a:gd name="connsiteY3" fmla="*/ 768977 h 962025"/>
              <a:gd name="connsiteX4" fmla="*/ 764381 w 1704975"/>
              <a:gd name="connsiteY4" fmla="*/ 128897 h 962025"/>
              <a:gd name="connsiteX5" fmla="*/ 1614011 w 1704975"/>
              <a:gd name="connsiteY5" fmla="*/ 72700 h 962025"/>
              <a:gd name="connsiteX6" fmla="*/ 1705451 w 1704975"/>
              <a:gd name="connsiteY6" fmla="*/ 104132 h 962025"/>
              <a:gd name="connsiteX7" fmla="*/ 1704499 w 1704975"/>
              <a:gd name="connsiteY7" fmla="*/ 96138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975" h="962025">
                <a:moveTo>
                  <a:pt x="1704499" y="961382"/>
                </a:moveTo>
                <a:cubicBezTo>
                  <a:pt x="1523524" y="935665"/>
                  <a:pt x="1348264" y="859465"/>
                  <a:pt x="1172051" y="803267"/>
                </a:cubicBezTo>
                <a:cubicBezTo>
                  <a:pt x="976789" y="741355"/>
                  <a:pt x="788194" y="654677"/>
                  <a:pt x="589121" y="611815"/>
                </a:cubicBezTo>
                <a:cubicBezTo>
                  <a:pt x="301466" y="550855"/>
                  <a:pt x="224314" y="585145"/>
                  <a:pt x="7144" y="768977"/>
                </a:cubicBezTo>
                <a:cubicBezTo>
                  <a:pt x="50006" y="717542"/>
                  <a:pt x="525304" y="253675"/>
                  <a:pt x="764381" y="128897"/>
                </a:cubicBezTo>
                <a:cubicBezTo>
                  <a:pt x="1040606" y="-14930"/>
                  <a:pt x="1321594" y="-28265"/>
                  <a:pt x="1614011" y="72700"/>
                </a:cubicBezTo>
                <a:cubicBezTo>
                  <a:pt x="1644491" y="83177"/>
                  <a:pt x="1674971" y="93655"/>
                  <a:pt x="1705451" y="104132"/>
                </a:cubicBezTo>
                <a:lnTo>
                  <a:pt x="1704499" y="961382"/>
                </a:lnTo>
                <a:close/>
              </a:path>
            </a:pathLst>
          </a:custGeom>
          <a:solidFill>
            <a:schemeClr val="bg1"/>
          </a:solidFill>
          <a:ln w="9525" cap="flat">
            <a:noFill/>
            <a:prstDash val="solid"/>
            <a:miter/>
          </a:ln>
        </p:spPr>
        <p:txBody>
          <a:bodyPr rtlCol="0" anchor="ctr"/>
          <a:lstStyle/>
          <a:p>
            <a:endParaRPr lang="en-AU"/>
          </a:p>
        </p:txBody>
      </p:sp>
      <p:pic>
        <p:nvPicPr>
          <p:cNvPr id="22" name="Picture 21">
            <a:extLst>
              <a:ext uri="{FF2B5EF4-FFF2-40B4-BE49-F238E27FC236}">
                <a16:creationId xmlns:a16="http://schemas.microsoft.com/office/drawing/2014/main" id="{B864D713-B046-4FE6-BDD7-EE4264F7C42D}"/>
              </a:ext>
            </a:extLst>
          </p:cNvPr>
          <p:cNvPicPr>
            <a:picLocks noChangeAspect="1"/>
          </p:cNvPicPr>
          <p:nvPr userDrawn="1"/>
        </p:nvPicPr>
        <p:blipFill>
          <a:blip r:embed="rId2"/>
          <a:stretch>
            <a:fillRect/>
          </a:stretch>
        </p:blipFill>
        <p:spPr>
          <a:xfrm>
            <a:off x="695325" y="207631"/>
            <a:ext cx="3204000" cy="472463"/>
          </a:xfrm>
          <a:prstGeom prst="rect">
            <a:avLst/>
          </a:prstGeom>
        </p:spPr>
      </p:pic>
    </p:spTree>
    <p:extLst>
      <p:ext uri="{BB962C8B-B14F-4D97-AF65-F5344CB8AC3E}">
        <p14:creationId xmlns:p14="http://schemas.microsoft.com/office/powerpoint/2010/main" val="3059547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hank You 2">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ED9BE05-DABC-48CC-9999-1581840BE656}"/>
              </a:ext>
            </a:extLst>
          </p:cNvPr>
          <p:cNvSpPr/>
          <p:nvPr userDrawn="1"/>
        </p:nvSpPr>
        <p:spPr>
          <a:xfrm>
            <a:off x="0" y="0"/>
            <a:ext cx="12192000" cy="9288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sp>
        <p:nvSpPr>
          <p:cNvPr id="11" name="Text Placeholder 6">
            <a:extLst>
              <a:ext uri="{FF2B5EF4-FFF2-40B4-BE49-F238E27FC236}">
                <a16:creationId xmlns:a16="http://schemas.microsoft.com/office/drawing/2014/main" id="{F3CE2D37-876C-4C8F-A6C5-0AB063A0B4CD}"/>
              </a:ext>
            </a:extLst>
          </p:cNvPr>
          <p:cNvSpPr>
            <a:spLocks noGrp="1"/>
          </p:cNvSpPr>
          <p:nvPr>
            <p:ph type="body" sz="quarter" idx="13" hasCustomPrompt="1"/>
          </p:nvPr>
        </p:nvSpPr>
        <p:spPr>
          <a:xfrm>
            <a:off x="694800" y="1876346"/>
            <a:ext cx="3254263" cy="832577"/>
          </a:xfrm>
          <a:prstGeom prst="rect">
            <a:avLst/>
          </a:prstGeom>
        </p:spPr>
        <p:txBody>
          <a:bodyPr>
            <a:normAutofit/>
          </a:bodyPr>
          <a:lstStyle>
            <a:lvl1pPr marL="0" indent="0">
              <a:lnSpc>
                <a:spcPct val="100000"/>
              </a:lnSpc>
              <a:spcBef>
                <a:spcPts val="0"/>
              </a:spcBef>
              <a:spcAft>
                <a:spcPts val="0"/>
              </a:spcAft>
              <a:buNone/>
              <a:defRPr sz="1200">
                <a:solidFill>
                  <a:schemeClr val="tx1"/>
                </a:solidFill>
              </a:defRPr>
            </a:lvl1pPr>
          </a:lstStyle>
          <a:p>
            <a:pPr lvl="0"/>
            <a:r>
              <a:rPr lang="en-US"/>
              <a:t>Click to edit Master text styles</a:t>
            </a:r>
          </a:p>
        </p:txBody>
      </p:sp>
      <p:sp>
        <p:nvSpPr>
          <p:cNvPr id="18" name="Text Placeholder 6">
            <a:extLst>
              <a:ext uri="{FF2B5EF4-FFF2-40B4-BE49-F238E27FC236}">
                <a16:creationId xmlns:a16="http://schemas.microsoft.com/office/drawing/2014/main" id="{36F77BFB-AD63-495E-A4EA-EE2AFB4F9E57}"/>
              </a:ext>
            </a:extLst>
          </p:cNvPr>
          <p:cNvSpPr>
            <a:spLocks noGrp="1"/>
          </p:cNvSpPr>
          <p:nvPr>
            <p:ph type="body" sz="quarter" idx="11" hasCustomPrompt="1"/>
          </p:nvPr>
        </p:nvSpPr>
        <p:spPr>
          <a:xfrm>
            <a:off x="1087509" y="2852939"/>
            <a:ext cx="3418763" cy="202889"/>
          </a:xfrm>
          <a:prstGeom prst="rect">
            <a:avLst/>
          </a:prstGeom>
        </p:spPr>
        <p:txBody>
          <a:bodyPr>
            <a:normAutofit/>
          </a:bodyPr>
          <a:lstStyle>
            <a:lvl1pPr marL="0" indent="0">
              <a:lnSpc>
                <a:spcPts val="1500"/>
              </a:lnSpc>
              <a:spcAft>
                <a:spcPts val="0"/>
              </a:spcAft>
              <a:buNone/>
              <a:defRPr sz="950">
                <a:solidFill>
                  <a:schemeClr val="tx1"/>
                </a:solidFill>
              </a:defRPr>
            </a:lvl1pPr>
          </a:lstStyle>
          <a:p>
            <a:pPr lvl="0"/>
            <a:r>
              <a:rPr lang="en-US"/>
              <a:t>Click to edit Master text styles</a:t>
            </a:r>
          </a:p>
        </p:txBody>
      </p:sp>
      <p:sp>
        <p:nvSpPr>
          <p:cNvPr id="19" name="Text Placeholder 6">
            <a:extLst>
              <a:ext uri="{FF2B5EF4-FFF2-40B4-BE49-F238E27FC236}">
                <a16:creationId xmlns:a16="http://schemas.microsoft.com/office/drawing/2014/main" id="{9A941B40-7380-40DF-ADBB-0A6ED4F172FB}"/>
              </a:ext>
            </a:extLst>
          </p:cNvPr>
          <p:cNvSpPr>
            <a:spLocks noGrp="1"/>
          </p:cNvSpPr>
          <p:nvPr>
            <p:ph type="body" sz="quarter" idx="12" hasCustomPrompt="1"/>
          </p:nvPr>
        </p:nvSpPr>
        <p:spPr>
          <a:xfrm>
            <a:off x="1087509" y="3125021"/>
            <a:ext cx="3418763" cy="202889"/>
          </a:xfrm>
          <a:prstGeom prst="rect">
            <a:avLst/>
          </a:prstGeom>
        </p:spPr>
        <p:txBody>
          <a:bodyPr>
            <a:normAutofit/>
          </a:bodyPr>
          <a:lstStyle>
            <a:lvl1pPr marL="0" indent="0">
              <a:lnSpc>
                <a:spcPts val="1500"/>
              </a:lnSpc>
              <a:spcAft>
                <a:spcPts val="0"/>
              </a:spcAft>
              <a:buNone/>
              <a:defRPr sz="950">
                <a:solidFill>
                  <a:schemeClr val="tx1"/>
                </a:solidFill>
              </a:defRPr>
            </a:lvl1pPr>
          </a:lstStyle>
          <a:p>
            <a:pPr lvl="0"/>
            <a:r>
              <a:rPr lang="en-US"/>
              <a:t>Click to edit Master text styles</a:t>
            </a:r>
          </a:p>
        </p:txBody>
      </p:sp>
      <p:sp>
        <p:nvSpPr>
          <p:cNvPr id="20" name="Text Placeholder 6">
            <a:extLst>
              <a:ext uri="{FF2B5EF4-FFF2-40B4-BE49-F238E27FC236}">
                <a16:creationId xmlns:a16="http://schemas.microsoft.com/office/drawing/2014/main" id="{402E3968-432E-4834-8F0D-CD2BC42D2E0B}"/>
              </a:ext>
            </a:extLst>
          </p:cNvPr>
          <p:cNvSpPr>
            <a:spLocks noGrp="1"/>
          </p:cNvSpPr>
          <p:nvPr>
            <p:ph type="body" sz="quarter" idx="17" hasCustomPrompt="1"/>
          </p:nvPr>
        </p:nvSpPr>
        <p:spPr>
          <a:xfrm>
            <a:off x="1087509" y="3415094"/>
            <a:ext cx="3418763" cy="202889"/>
          </a:xfrm>
          <a:prstGeom prst="rect">
            <a:avLst/>
          </a:prstGeom>
        </p:spPr>
        <p:txBody>
          <a:bodyPr>
            <a:normAutofit/>
          </a:bodyPr>
          <a:lstStyle>
            <a:lvl1pPr marL="0" indent="0">
              <a:lnSpc>
                <a:spcPts val="1500"/>
              </a:lnSpc>
              <a:spcAft>
                <a:spcPts val="0"/>
              </a:spcAft>
              <a:buNone/>
              <a:defRPr sz="950">
                <a:solidFill>
                  <a:schemeClr val="tx1"/>
                </a:solidFill>
              </a:defRPr>
            </a:lvl1pPr>
          </a:lstStyle>
          <a:p>
            <a:pPr lvl="0"/>
            <a:r>
              <a:rPr lang="en-US"/>
              <a:t>Click to edit Master text styles</a:t>
            </a:r>
          </a:p>
        </p:txBody>
      </p:sp>
      <p:sp>
        <p:nvSpPr>
          <p:cNvPr id="21" name="Text Placeholder 6">
            <a:extLst>
              <a:ext uri="{FF2B5EF4-FFF2-40B4-BE49-F238E27FC236}">
                <a16:creationId xmlns:a16="http://schemas.microsoft.com/office/drawing/2014/main" id="{F9F5A590-B6A3-42B3-8477-542088A3B03A}"/>
              </a:ext>
            </a:extLst>
          </p:cNvPr>
          <p:cNvSpPr>
            <a:spLocks noGrp="1"/>
          </p:cNvSpPr>
          <p:nvPr>
            <p:ph type="body" sz="quarter" idx="14" hasCustomPrompt="1"/>
          </p:nvPr>
        </p:nvSpPr>
        <p:spPr>
          <a:xfrm>
            <a:off x="1087509" y="3687176"/>
            <a:ext cx="3418763" cy="202889"/>
          </a:xfrm>
          <a:prstGeom prst="rect">
            <a:avLst/>
          </a:prstGeom>
        </p:spPr>
        <p:txBody>
          <a:bodyPr>
            <a:normAutofit/>
          </a:bodyPr>
          <a:lstStyle>
            <a:lvl1pPr marL="0" indent="0">
              <a:lnSpc>
                <a:spcPts val="1500"/>
              </a:lnSpc>
              <a:spcAft>
                <a:spcPts val="0"/>
              </a:spcAft>
              <a:buNone/>
              <a:defRPr sz="950">
                <a:solidFill>
                  <a:schemeClr val="tx1"/>
                </a:solidFill>
              </a:defRPr>
            </a:lvl1pPr>
          </a:lstStyle>
          <a:p>
            <a:pPr lvl="0"/>
            <a:r>
              <a:rPr lang="en-US"/>
              <a:t>Click to edit Master text styles</a:t>
            </a:r>
          </a:p>
        </p:txBody>
      </p:sp>
      <p:sp>
        <p:nvSpPr>
          <p:cNvPr id="23" name="Text Placeholder 6">
            <a:extLst>
              <a:ext uri="{FF2B5EF4-FFF2-40B4-BE49-F238E27FC236}">
                <a16:creationId xmlns:a16="http://schemas.microsoft.com/office/drawing/2014/main" id="{C84FAE95-A058-4EFD-92C1-90CCC284BFCE}"/>
              </a:ext>
            </a:extLst>
          </p:cNvPr>
          <p:cNvSpPr>
            <a:spLocks noGrp="1"/>
          </p:cNvSpPr>
          <p:nvPr>
            <p:ph type="body" sz="quarter" idx="15" hasCustomPrompt="1"/>
          </p:nvPr>
        </p:nvSpPr>
        <p:spPr>
          <a:xfrm>
            <a:off x="1087509" y="3957493"/>
            <a:ext cx="3418763" cy="202889"/>
          </a:xfrm>
          <a:prstGeom prst="rect">
            <a:avLst/>
          </a:prstGeom>
        </p:spPr>
        <p:txBody>
          <a:bodyPr>
            <a:normAutofit/>
          </a:bodyPr>
          <a:lstStyle>
            <a:lvl1pPr marL="0" indent="0">
              <a:lnSpc>
                <a:spcPts val="1500"/>
              </a:lnSpc>
              <a:spcAft>
                <a:spcPts val="0"/>
              </a:spcAft>
              <a:buNone/>
              <a:defRPr sz="950">
                <a:solidFill>
                  <a:schemeClr val="tx1"/>
                </a:solidFill>
              </a:defRPr>
            </a:lvl1pPr>
          </a:lstStyle>
          <a:p>
            <a:pPr lvl="0"/>
            <a:r>
              <a:rPr lang="en-US"/>
              <a:t>Click to edit Master text styles</a:t>
            </a:r>
          </a:p>
        </p:txBody>
      </p:sp>
      <p:sp>
        <p:nvSpPr>
          <p:cNvPr id="15" name="Title 1">
            <a:extLst>
              <a:ext uri="{FF2B5EF4-FFF2-40B4-BE49-F238E27FC236}">
                <a16:creationId xmlns:a16="http://schemas.microsoft.com/office/drawing/2014/main" id="{6E88B10E-2ED8-4B6E-92E8-70B077E3A39C}"/>
              </a:ext>
            </a:extLst>
          </p:cNvPr>
          <p:cNvSpPr>
            <a:spLocks noGrp="1"/>
          </p:cNvSpPr>
          <p:nvPr>
            <p:ph type="title"/>
          </p:nvPr>
        </p:nvSpPr>
        <p:spPr>
          <a:xfrm>
            <a:off x="694800" y="1082188"/>
            <a:ext cx="5209113" cy="720081"/>
          </a:xfrm>
        </p:spPr>
        <p:txBody>
          <a:bodyPr anchor="b">
            <a:noAutofit/>
          </a:bodyPr>
          <a:lstStyle>
            <a:lvl1pPr>
              <a:lnSpc>
                <a:spcPts val="5040"/>
              </a:lnSpc>
              <a:defRPr sz="4200">
                <a:solidFill>
                  <a:schemeClr val="accent1"/>
                </a:solidFill>
              </a:defRPr>
            </a:lvl1pPr>
          </a:lstStyle>
          <a:p>
            <a:r>
              <a:rPr lang="en-US"/>
              <a:t>Click to edit Master title style</a:t>
            </a:r>
            <a:endParaRPr lang="en-AU"/>
          </a:p>
        </p:txBody>
      </p:sp>
      <p:sp>
        <p:nvSpPr>
          <p:cNvPr id="16" name="Picture Placeholder 9">
            <a:extLst>
              <a:ext uri="{FF2B5EF4-FFF2-40B4-BE49-F238E27FC236}">
                <a16:creationId xmlns:a16="http://schemas.microsoft.com/office/drawing/2014/main" id="{3ECBBC4F-ECF3-4E50-963A-BDB169C5146A}"/>
              </a:ext>
            </a:extLst>
          </p:cNvPr>
          <p:cNvSpPr>
            <a:spLocks noGrp="1"/>
          </p:cNvSpPr>
          <p:nvPr>
            <p:ph type="pic" sz="quarter" idx="18" hasCustomPrompt="1"/>
          </p:nvPr>
        </p:nvSpPr>
        <p:spPr>
          <a:xfrm>
            <a:off x="6092454" y="923051"/>
            <a:ext cx="6101952" cy="5934795"/>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4083303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4089175"/>
              <a:gd name="connsiteY0" fmla="*/ 629 h 5595711"/>
              <a:gd name="connsiteX1" fmla="*/ 4083303 w 4089175"/>
              <a:gd name="connsiteY1" fmla="*/ 0 h 5595711"/>
              <a:gd name="connsiteX2" fmla="*/ 4089175 w 4089175"/>
              <a:gd name="connsiteY2" fmla="*/ 5595711 h 5595711"/>
              <a:gd name="connsiteX3" fmla="*/ 1718207 w 4089175"/>
              <a:gd name="connsiteY3" fmla="*/ 5593381 h 5595711"/>
              <a:gd name="connsiteX4" fmla="*/ 1791 w 4089175"/>
              <a:gd name="connsiteY4" fmla="*/ 3144946 h 5595711"/>
              <a:gd name="connsiteX5" fmla="*/ 454 w 4089175"/>
              <a:gd name="connsiteY5" fmla="*/ 629 h 5595711"/>
              <a:gd name="connsiteX0" fmla="*/ 454 w 4083340"/>
              <a:gd name="connsiteY0" fmla="*/ 629 h 5593381"/>
              <a:gd name="connsiteX1" fmla="*/ 4083303 w 4083340"/>
              <a:gd name="connsiteY1" fmla="*/ 0 h 5593381"/>
              <a:gd name="connsiteX2" fmla="*/ 4012844 w 4083340"/>
              <a:gd name="connsiteY2" fmla="*/ 5591438 h 5593381"/>
              <a:gd name="connsiteX3" fmla="*/ 1718207 w 4083340"/>
              <a:gd name="connsiteY3" fmla="*/ 5593381 h 5593381"/>
              <a:gd name="connsiteX4" fmla="*/ 1791 w 4083340"/>
              <a:gd name="connsiteY4" fmla="*/ 3144946 h 5593381"/>
              <a:gd name="connsiteX5" fmla="*/ 454 w 4083340"/>
              <a:gd name="connsiteY5" fmla="*/ 629 h 5593381"/>
              <a:gd name="connsiteX0" fmla="*/ 454 w 4083459"/>
              <a:gd name="connsiteY0" fmla="*/ 629 h 5593381"/>
              <a:gd name="connsiteX1" fmla="*/ 4083303 w 4083459"/>
              <a:gd name="connsiteY1" fmla="*/ 0 h 5593381"/>
              <a:gd name="connsiteX2" fmla="*/ 4070093 w 4083459"/>
              <a:gd name="connsiteY2" fmla="*/ 5591439 h 5593381"/>
              <a:gd name="connsiteX3" fmla="*/ 1718207 w 4083459"/>
              <a:gd name="connsiteY3" fmla="*/ 5593381 h 5593381"/>
              <a:gd name="connsiteX4" fmla="*/ 1791 w 4083459"/>
              <a:gd name="connsiteY4" fmla="*/ 3144946 h 5593381"/>
              <a:gd name="connsiteX5" fmla="*/ 454 w 4083459"/>
              <a:gd name="connsiteY5" fmla="*/ 629 h 5593381"/>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3943363 w 4070093"/>
              <a:gd name="connsiteY1" fmla="*/ 324970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10480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5150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14049 w 4069424"/>
              <a:gd name="connsiteY0" fmla="*/ 174112 h 5602782"/>
              <a:gd name="connsiteX1" fmla="*/ 4068911 w 4069424"/>
              <a:gd name="connsiteY1" fmla="*/ 0 h 5602782"/>
              <a:gd name="connsiteX2" fmla="*/ 4068422 w 4069424"/>
              <a:gd name="connsiteY2" fmla="*/ 5600840 h 5602782"/>
              <a:gd name="connsiteX3" fmla="*/ 1716536 w 4069424"/>
              <a:gd name="connsiteY3" fmla="*/ 5602782 h 5602782"/>
              <a:gd name="connsiteX4" fmla="*/ 120 w 4069424"/>
              <a:gd name="connsiteY4" fmla="*/ 3154347 h 5602782"/>
              <a:gd name="connsiteX5" fmla="*/ 14049 w 4069424"/>
              <a:gd name="connsiteY5" fmla="*/ 174112 h 560278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4065493 w 4070093"/>
              <a:gd name="connsiteY1" fmla="*/ 51501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934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4333 h 5597085"/>
              <a:gd name="connsiteX1" fmla="*/ 4070582 w 4071095"/>
              <a:gd name="connsiteY1" fmla="*/ 0 h 5597085"/>
              <a:gd name="connsiteX2" fmla="*/ 4070093 w 4071095"/>
              <a:gd name="connsiteY2" fmla="*/ 5595143 h 5597085"/>
              <a:gd name="connsiteX3" fmla="*/ 1718207 w 4071095"/>
              <a:gd name="connsiteY3" fmla="*/ 5597085 h 5597085"/>
              <a:gd name="connsiteX4" fmla="*/ 1791 w 4071095"/>
              <a:gd name="connsiteY4" fmla="*/ 3148650 h 5597085"/>
              <a:gd name="connsiteX5" fmla="*/ 454 w 4071095"/>
              <a:gd name="connsiteY5" fmla="*/ 4333 h 5597085"/>
              <a:gd name="connsiteX0" fmla="*/ 254 w 4075984"/>
              <a:gd name="connsiteY0" fmla="*/ 250455 h 5597085"/>
              <a:gd name="connsiteX1" fmla="*/ 4075471 w 4075984"/>
              <a:gd name="connsiteY1" fmla="*/ 0 h 5597085"/>
              <a:gd name="connsiteX2" fmla="*/ 4074982 w 4075984"/>
              <a:gd name="connsiteY2" fmla="*/ 5595143 h 5597085"/>
              <a:gd name="connsiteX3" fmla="*/ 1723096 w 4075984"/>
              <a:gd name="connsiteY3" fmla="*/ 5597085 h 5597085"/>
              <a:gd name="connsiteX4" fmla="*/ 6680 w 4075984"/>
              <a:gd name="connsiteY4" fmla="*/ 3148650 h 5597085"/>
              <a:gd name="connsiteX5" fmla="*/ 254 w 4075984"/>
              <a:gd name="connsiteY5" fmla="*/ 250455 h 5597085"/>
              <a:gd name="connsiteX0" fmla="*/ 254 w 4080827"/>
              <a:gd name="connsiteY0" fmla="*/ 29 h 5346659"/>
              <a:gd name="connsiteX1" fmla="*/ 4080560 w 4080827"/>
              <a:gd name="connsiteY1" fmla="*/ 50390 h 5346659"/>
              <a:gd name="connsiteX2" fmla="*/ 4074982 w 4080827"/>
              <a:gd name="connsiteY2" fmla="*/ 5344717 h 5346659"/>
              <a:gd name="connsiteX3" fmla="*/ 1723096 w 4080827"/>
              <a:gd name="connsiteY3" fmla="*/ 5346659 h 5346659"/>
              <a:gd name="connsiteX4" fmla="*/ 6680 w 4080827"/>
              <a:gd name="connsiteY4" fmla="*/ 2898224 h 5346659"/>
              <a:gd name="connsiteX5" fmla="*/ 254 w 4080827"/>
              <a:gd name="connsiteY5" fmla="*/ 29 h 5346659"/>
              <a:gd name="connsiteX0" fmla="*/ 254 w 4080827"/>
              <a:gd name="connsiteY0" fmla="*/ 0 h 5346630"/>
              <a:gd name="connsiteX1" fmla="*/ 4080560 w 4080827"/>
              <a:gd name="connsiteY1" fmla="*/ 16177 h 5346630"/>
              <a:gd name="connsiteX2" fmla="*/ 4074982 w 4080827"/>
              <a:gd name="connsiteY2" fmla="*/ 5344688 h 5346630"/>
              <a:gd name="connsiteX3" fmla="*/ 1723096 w 4080827"/>
              <a:gd name="connsiteY3" fmla="*/ 5346630 h 5346630"/>
              <a:gd name="connsiteX4" fmla="*/ 6680 w 4080827"/>
              <a:gd name="connsiteY4" fmla="*/ 2898195 h 5346630"/>
              <a:gd name="connsiteX5" fmla="*/ 254 w 4080827"/>
              <a:gd name="connsiteY5" fmla="*/ 0 h 5346630"/>
              <a:gd name="connsiteX0" fmla="*/ 254 w 4080827"/>
              <a:gd name="connsiteY0" fmla="*/ 0 h 5332957"/>
              <a:gd name="connsiteX1" fmla="*/ 4080560 w 4080827"/>
              <a:gd name="connsiteY1" fmla="*/ 2504 h 5332957"/>
              <a:gd name="connsiteX2" fmla="*/ 4074982 w 4080827"/>
              <a:gd name="connsiteY2" fmla="*/ 5331015 h 5332957"/>
              <a:gd name="connsiteX3" fmla="*/ 1723096 w 4080827"/>
              <a:gd name="connsiteY3" fmla="*/ 5332957 h 5332957"/>
              <a:gd name="connsiteX4" fmla="*/ 6680 w 4080827"/>
              <a:gd name="connsiteY4" fmla="*/ 2884522 h 5332957"/>
              <a:gd name="connsiteX5" fmla="*/ 254 w 4080827"/>
              <a:gd name="connsiteY5" fmla="*/ 0 h 5332957"/>
              <a:gd name="connsiteX0" fmla="*/ 254 w 4080827"/>
              <a:gd name="connsiteY0" fmla="*/ 8891 h 5330453"/>
              <a:gd name="connsiteX1" fmla="*/ 4080560 w 4080827"/>
              <a:gd name="connsiteY1" fmla="*/ 0 h 5330453"/>
              <a:gd name="connsiteX2" fmla="*/ 4074982 w 4080827"/>
              <a:gd name="connsiteY2" fmla="*/ 5328511 h 5330453"/>
              <a:gd name="connsiteX3" fmla="*/ 1723096 w 4080827"/>
              <a:gd name="connsiteY3" fmla="*/ 5330453 h 5330453"/>
              <a:gd name="connsiteX4" fmla="*/ 6680 w 4080827"/>
              <a:gd name="connsiteY4" fmla="*/ 2882018 h 5330453"/>
              <a:gd name="connsiteX5" fmla="*/ 254 w 4080827"/>
              <a:gd name="connsiteY5" fmla="*/ 8891 h 5330453"/>
              <a:gd name="connsiteX0" fmla="*/ 254 w 4080827"/>
              <a:gd name="connsiteY0" fmla="*/ 0 h 5321562"/>
              <a:gd name="connsiteX1" fmla="*/ 4080560 w 4080827"/>
              <a:gd name="connsiteY1" fmla="*/ 8201 h 5321562"/>
              <a:gd name="connsiteX2" fmla="*/ 4074982 w 4080827"/>
              <a:gd name="connsiteY2" fmla="*/ 5319620 h 5321562"/>
              <a:gd name="connsiteX3" fmla="*/ 1723096 w 4080827"/>
              <a:gd name="connsiteY3" fmla="*/ 5321562 h 5321562"/>
              <a:gd name="connsiteX4" fmla="*/ 6680 w 4080827"/>
              <a:gd name="connsiteY4" fmla="*/ 2873127 h 5321562"/>
              <a:gd name="connsiteX5" fmla="*/ 254 w 4080827"/>
              <a:gd name="connsiteY5" fmla="*/ 0 h 5321562"/>
              <a:gd name="connsiteX0" fmla="*/ 254 w 4076763"/>
              <a:gd name="connsiteY0" fmla="*/ 0 h 5321562"/>
              <a:gd name="connsiteX1" fmla="*/ 4076319 w 4076763"/>
              <a:gd name="connsiteY1" fmla="*/ 8201 h 5321562"/>
              <a:gd name="connsiteX2" fmla="*/ 4074982 w 4076763"/>
              <a:gd name="connsiteY2" fmla="*/ 5319620 h 5321562"/>
              <a:gd name="connsiteX3" fmla="*/ 1723096 w 4076763"/>
              <a:gd name="connsiteY3" fmla="*/ 5321562 h 5321562"/>
              <a:gd name="connsiteX4" fmla="*/ 6680 w 4076763"/>
              <a:gd name="connsiteY4" fmla="*/ 2873127 h 5321562"/>
              <a:gd name="connsiteX5" fmla="*/ 254 w 4076763"/>
              <a:gd name="connsiteY5" fmla="*/ 0 h 5321562"/>
              <a:gd name="connsiteX0" fmla="*/ 254 w 4076763"/>
              <a:gd name="connsiteY0" fmla="*/ 0 h 5321562"/>
              <a:gd name="connsiteX1" fmla="*/ 4076319 w 4076763"/>
              <a:gd name="connsiteY1" fmla="*/ 2504 h 5321562"/>
              <a:gd name="connsiteX2" fmla="*/ 4074982 w 4076763"/>
              <a:gd name="connsiteY2" fmla="*/ 5319620 h 5321562"/>
              <a:gd name="connsiteX3" fmla="*/ 1723096 w 4076763"/>
              <a:gd name="connsiteY3" fmla="*/ 5321562 h 5321562"/>
              <a:gd name="connsiteX4" fmla="*/ 6680 w 4076763"/>
              <a:gd name="connsiteY4" fmla="*/ 2873127 h 5321562"/>
              <a:gd name="connsiteX5" fmla="*/ 254 w 4076763"/>
              <a:gd name="connsiteY5" fmla="*/ 0 h 5321562"/>
              <a:gd name="connsiteX0" fmla="*/ 254 w 4076763"/>
              <a:gd name="connsiteY0" fmla="*/ 0 h 5321562"/>
              <a:gd name="connsiteX1" fmla="*/ 4076319 w 4076763"/>
              <a:gd name="connsiteY1" fmla="*/ 8201 h 5321562"/>
              <a:gd name="connsiteX2" fmla="*/ 4074982 w 4076763"/>
              <a:gd name="connsiteY2" fmla="*/ 5319620 h 5321562"/>
              <a:gd name="connsiteX3" fmla="*/ 1723096 w 4076763"/>
              <a:gd name="connsiteY3" fmla="*/ 5321562 h 5321562"/>
              <a:gd name="connsiteX4" fmla="*/ 6680 w 4076763"/>
              <a:gd name="connsiteY4" fmla="*/ 2873127 h 5321562"/>
              <a:gd name="connsiteX5" fmla="*/ 254 w 4076763"/>
              <a:gd name="connsiteY5" fmla="*/ 0 h 5321562"/>
              <a:gd name="connsiteX0" fmla="*/ 254 w 4074982"/>
              <a:gd name="connsiteY0" fmla="*/ 0 h 5321562"/>
              <a:gd name="connsiteX1" fmla="*/ 4050875 w 4074982"/>
              <a:gd name="connsiteY1" fmla="*/ 207606 h 5321562"/>
              <a:gd name="connsiteX2" fmla="*/ 4074982 w 4074982"/>
              <a:gd name="connsiteY2" fmla="*/ 5319620 h 5321562"/>
              <a:gd name="connsiteX3" fmla="*/ 1723096 w 4074982"/>
              <a:gd name="connsiteY3" fmla="*/ 5321562 h 5321562"/>
              <a:gd name="connsiteX4" fmla="*/ 6680 w 4074982"/>
              <a:gd name="connsiteY4" fmla="*/ 2873127 h 5321562"/>
              <a:gd name="connsiteX5" fmla="*/ 254 w 4074982"/>
              <a:gd name="connsiteY5" fmla="*/ 0 h 5321562"/>
              <a:gd name="connsiteX0" fmla="*/ 254 w 4074982"/>
              <a:gd name="connsiteY0" fmla="*/ 3193 h 5324755"/>
              <a:gd name="connsiteX1" fmla="*/ 4072078 w 4074982"/>
              <a:gd name="connsiteY1" fmla="*/ 0 h 5324755"/>
              <a:gd name="connsiteX2" fmla="*/ 4074982 w 4074982"/>
              <a:gd name="connsiteY2" fmla="*/ 5322813 h 5324755"/>
              <a:gd name="connsiteX3" fmla="*/ 1723096 w 4074982"/>
              <a:gd name="connsiteY3" fmla="*/ 5324755 h 5324755"/>
              <a:gd name="connsiteX4" fmla="*/ 6680 w 4074982"/>
              <a:gd name="connsiteY4" fmla="*/ 2876320 h 5324755"/>
              <a:gd name="connsiteX5" fmla="*/ 254 w 4074982"/>
              <a:gd name="connsiteY5" fmla="*/ 3193 h 532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4982" h="5324755">
                <a:moveTo>
                  <a:pt x="254" y="3193"/>
                </a:moveTo>
                <a:lnTo>
                  <a:pt x="4072078" y="0"/>
                </a:lnTo>
                <a:cubicBezTo>
                  <a:pt x="4074035" y="1865237"/>
                  <a:pt x="4073025" y="3457576"/>
                  <a:pt x="4074982" y="5322813"/>
                </a:cubicBezTo>
                <a:lnTo>
                  <a:pt x="1723096" y="5324755"/>
                </a:lnTo>
                <a:cubicBezTo>
                  <a:pt x="693982" y="5014623"/>
                  <a:pt x="-3932" y="3729991"/>
                  <a:pt x="6680" y="2876320"/>
                </a:cubicBezTo>
                <a:cubicBezTo>
                  <a:pt x="8672" y="1673057"/>
                  <a:pt x="-1738" y="1206456"/>
                  <a:pt x="254" y="3193"/>
                </a:cubicBezTo>
                <a:close/>
              </a:path>
            </a:pathLst>
          </a:custGeom>
          <a:solidFill>
            <a:schemeClr val="bg2"/>
          </a:solidFill>
        </p:spPr>
        <p:txBody>
          <a:bodyPr anchor="ctr"/>
          <a:lstStyle>
            <a:lvl1pPr algn="ctr">
              <a:defRPr sz="1200"/>
            </a:lvl1pPr>
          </a:lstStyle>
          <a:p>
            <a:r>
              <a:rPr lang="en-AU"/>
              <a:t> Click icon to insert picture</a:t>
            </a:r>
          </a:p>
          <a:p>
            <a:endParaRPr lang="en-AU"/>
          </a:p>
        </p:txBody>
      </p:sp>
      <p:pic>
        <p:nvPicPr>
          <p:cNvPr id="12" name="Picture 11">
            <a:extLst>
              <a:ext uri="{FF2B5EF4-FFF2-40B4-BE49-F238E27FC236}">
                <a16:creationId xmlns:a16="http://schemas.microsoft.com/office/drawing/2014/main" id="{B83753C3-AD71-41CF-A0E3-EDC40D8596D3}"/>
              </a:ext>
            </a:extLst>
          </p:cNvPr>
          <p:cNvPicPr>
            <a:picLocks noChangeAspect="1"/>
          </p:cNvPicPr>
          <p:nvPr userDrawn="1"/>
        </p:nvPicPr>
        <p:blipFill>
          <a:blip r:embed="rId2"/>
          <a:stretch>
            <a:fillRect/>
          </a:stretch>
        </p:blipFill>
        <p:spPr>
          <a:xfrm>
            <a:off x="695325" y="207631"/>
            <a:ext cx="3204000" cy="472463"/>
          </a:xfrm>
          <a:prstGeom prst="rect">
            <a:avLst/>
          </a:prstGeom>
        </p:spPr>
      </p:pic>
    </p:spTree>
    <p:extLst>
      <p:ext uri="{BB962C8B-B14F-4D97-AF65-F5344CB8AC3E}">
        <p14:creationId xmlns:p14="http://schemas.microsoft.com/office/powerpoint/2010/main" val="122177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2DB2C94B-2557-442B-9A14-97C40CD6AB85}"/>
              </a:ext>
            </a:extLst>
          </p:cNvPr>
          <p:cNvSpPr>
            <a:spLocks noGrp="1"/>
          </p:cNvSpPr>
          <p:nvPr>
            <p:ph sz="quarter" idx="10"/>
          </p:nvPr>
        </p:nvSpPr>
        <p:spPr>
          <a:xfrm>
            <a:off x="695326" y="1448768"/>
            <a:ext cx="9577138" cy="4645272"/>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5184708F-CDEB-4FFB-9113-878D6AE04045}"/>
              </a:ext>
            </a:extLst>
          </p:cNvPr>
          <p:cNvSpPr>
            <a:spLocks noGrp="1"/>
          </p:cNvSpPr>
          <p:nvPr>
            <p:ph type="title"/>
          </p:nvPr>
        </p:nvSpPr>
        <p:spPr>
          <a:xfrm>
            <a:off x="695326" y="763960"/>
            <a:ext cx="9577138" cy="469056"/>
          </a:xfrm>
        </p:spPr>
        <p:txBody>
          <a:bodyPr/>
          <a:lstStyle>
            <a:lvl1pPr>
              <a:defRPr sz="3800"/>
            </a:lvl1pPr>
          </a:lstStyle>
          <a:p>
            <a:r>
              <a:rPr lang="en-US"/>
              <a:t>Click to edit Master title style</a:t>
            </a:r>
            <a:endParaRPr lang="en-AU"/>
          </a:p>
        </p:txBody>
      </p:sp>
      <p:sp>
        <p:nvSpPr>
          <p:cNvPr id="5" name="Footer Placeholder 4">
            <a:extLst>
              <a:ext uri="{FF2B5EF4-FFF2-40B4-BE49-F238E27FC236}">
                <a16:creationId xmlns:a16="http://schemas.microsoft.com/office/drawing/2014/main" id="{246DB8A7-6976-473B-BF64-0813975EEBBB}"/>
              </a:ext>
            </a:extLst>
          </p:cNvPr>
          <p:cNvSpPr>
            <a:spLocks noGrp="1"/>
          </p:cNvSpPr>
          <p:nvPr>
            <p:ph type="ftr" sz="quarter" idx="17"/>
          </p:nvPr>
        </p:nvSpPr>
        <p:spPr/>
        <p:txBody>
          <a:bodyPr/>
          <a:lstStyle/>
          <a:p>
            <a:endParaRPr lang="en-AU"/>
          </a:p>
        </p:txBody>
      </p:sp>
      <p:sp>
        <p:nvSpPr>
          <p:cNvPr id="7" name="Slide Number Placeholder 6">
            <a:extLst>
              <a:ext uri="{FF2B5EF4-FFF2-40B4-BE49-F238E27FC236}">
                <a16:creationId xmlns:a16="http://schemas.microsoft.com/office/drawing/2014/main" id="{C50E6DF7-2887-45E5-8CD1-2FCDFD70911D}"/>
              </a:ext>
            </a:extLst>
          </p:cNvPr>
          <p:cNvSpPr>
            <a:spLocks noGrp="1"/>
          </p:cNvSpPr>
          <p:nvPr>
            <p:ph type="sldNum" sz="quarter" idx="18"/>
          </p:nvPr>
        </p:nvSpPr>
        <p:spPr/>
        <p:txBody>
          <a:bodyPr/>
          <a:lstStyle/>
          <a:p>
            <a:fld id="{E917DE0E-AFB1-41FD-BC35-27DB61CA125F}" type="slidenum">
              <a:rPr lang="en-AU" smtClean="0"/>
              <a:pPr/>
              <a:t>‹#›</a:t>
            </a:fld>
            <a:endParaRPr lang="en-AU"/>
          </a:p>
        </p:txBody>
      </p:sp>
    </p:spTree>
    <p:extLst>
      <p:ext uri="{BB962C8B-B14F-4D97-AF65-F5344CB8AC3E}">
        <p14:creationId xmlns:p14="http://schemas.microsoft.com/office/powerpoint/2010/main" val="38899835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B1A2C22-D4CF-4FE0-AF06-038EB2ACB6D9}"/>
              </a:ext>
            </a:extLst>
          </p:cNvPr>
          <p:cNvSpPr/>
          <p:nvPr userDrawn="1"/>
        </p:nvSpPr>
        <p:spPr>
          <a:xfrm>
            <a:off x="0" y="0"/>
            <a:ext cx="12192000" cy="6858000"/>
          </a:xfrm>
          <a:prstGeom prst="rect">
            <a:avLst/>
          </a:prstGeom>
          <a:gradFill flip="none" rotWithShape="1">
            <a:gsLst>
              <a:gs pos="75000">
                <a:schemeClr val="accent1"/>
              </a:gs>
              <a:gs pos="100000">
                <a:srgbClr val="962A8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0" name="Picture 9">
            <a:extLst>
              <a:ext uri="{FF2B5EF4-FFF2-40B4-BE49-F238E27FC236}">
                <a16:creationId xmlns:a16="http://schemas.microsoft.com/office/drawing/2014/main" id="{DD751603-5D6A-462B-B9E7-98413BF2CB36}"/>
              </a:ext>
            </a:extLst>
          </p:cNvPr>
          <p:cNvPicPr>
            <a:picLocks noChangeAspect="1"/>
          </p:cNvPicPr>
          <p:nvPr userDrawn="1"/>
        </p:nvPicPr>
        <p:blipFill>
          <a:blip r:embed="rId2"/>
          <a:stretch>
            <a:fillRect/>
          </a:stretch>
        </p:blipFill>
        <p:spPr>
          <a:xfrm>
            <a:off x="8309692" y="275999"/>
            <a:ext cx="3204000" cy="472463"/>
          </a:xfrm>
          <a:prstGeom prst="rect">
            <a:avLst/>
          </a:prstGeom>
        </p:spPr>
      </p:pic>
      <p:sp>
        <p:nvSpPr>
          <p:cNvPr id="2" name="Title 1"/>
          <p:cNvSpPr>
            <a:spLocks noGrp="1"/>
          </p:cNvSpPr>
          <p:nvPr>
            <p:ph type="title" hasCustomPrompt="1"/>
          </p:nvPr>
        </p:nvSpPr>
        <p:spPr>
          <a:xfrm>
            <a:off x="695326" y="1700811"/>
            <a:ext cx="10768680" cy="1224137"/>
          </a:xfrm>
        </p:spPr>
        <p:txBody>
          <a:bodyPr anchor="b">
            <a:noAutofit/>
          </a:bodyPr>
          <a:lstStyle>
            <a:lvl1pPr>
              <a:lnSpc>
                <a:spcPts val="5040"/>
              </a:lnSpc>
              <a:defRPr sz="4200">
                <a:solidFill>
                  <a:schemeClr val="bg1"/>
                </a:solidFill>
              </a:defRPr>
            </a:lvl1pPr>
          </a:lstStyle>
          <a:p>
            <a:r>
              <a:rPr lang="en-US"/>
              <a:t>[Title]</a:t>
            </a:r>
            <a:endParaRPr lang="en-AU"/>
          </a:p>
        </p:txBody>
      </p:sp>
      <p:sp>
        <p:nvSpPr>
          <p:cNvPr id="7" name="Text Placeholder 6"/>
          <p:cNvSpPr>
            <a:spLocks noGrp="1"/>
          </p:cNvSpPr>
          <p:nvPr>
            <p:ph type="body" sz="quarter" idx="10" hasCustomPrompt="1"/>
          </p:nvPr>
        </p:nvSpPr>
        <p:spPr>
          <a:xfrm>
            <a:off x="695326" y="3113744"/>
            <a:ext cx="10768680" cy="2043451"/>
          </a:xfrm>
          <a:prstGeom prst="rect">
            <a:avLst/>
          </a:prstGeom>
        </p:spPr>
        <p:txBody>
          <a:bodyPr>
            <a:normAutofit/>
          </a:bodyPr>
          <a:lstStyle>
            <a:lvl1pPr marL="0" indent="0">
              <a:lnSpc>
                <a:spcPts val="3240"/>
              </a:lnSpc>
              <a:buNone/>
              <a:defRPr sz="2700">
                <a:solidFill>
                  <a:schemeClr val="bg1"/>
                </a:solidFill>
              </a:defRPr>
            </a:lvl1pPr>
          </a:lstStyle>
          <a:p>
            <a:pPr lvl="0"/>
            <a:r>
              <a:rPr lang="en-US"/>
              <a:t>[Subtitle]</a:t>
            </a:r>
          </a:p>
        </p:txBody>
      </p:sp>
      <p:sp>
        <p:nvSpPr>
          <p:cNvPr id="11" name="Right Triangle 3">
            <a:extLst>
              <a:ext uri="{FF2B5EF4-FFF2-40B4-BE49-F238E27FC236}">
                <a16:creationId xmlns:a16="http://schemas.microsoft.com/office/drawing/2014/main" id="{DBA991DB-C059-4DB2-8D91-33D3F3951887}"/>
              </a:ext>
            </a:extLst>
          </p:cNvPr>
          <p:cNvSpPr/>
          <p:nvPr userDrawn="1"/>
        </p:nvSpPr>
        <p:spPr>
          <a:xfrm>
            <a:off x="1" y="4076700"/>
            <a:ext cx="2555875" cy="2781300"/>
          </a:xfrm>
          <a:custGeom>
            <a:avLst/>
            <a:gdLst>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Lst>
            <a:ahLst/>
            <a:cxnLst>
              <a:cxn ang="0">
                <a:pos x="connsiteX0" y="connsiteY0"/>
              </a:cxn>
              <a:cxn ang="0">
                <a:pos x="connsiteX1" y="connsiteY1"/>
              </a:cxn>
              <a:cxn ang="0">
                <a:pos x="connsiteX2" y="connsiteY2"/>
              </a:cxn>
              <a:cxn ang="0">
                <a:pos x="connsiteX3" y="connsiteY3"/>
              </a:cxn>
            </a:cxnLst>
            <a:rect l="l" t="t" r="r" b="b"/>
            <a:pathLst>
              <a:path w="2555875" h="2781300">
                <a:moveTo>
                  <a:pt x="0" y="2781300"/>
                </a:moveTo>
                <a:lnTo>
                  <a:pt x="0" y="0"/>
                </a:lnTo>
                <a:cubicBezTo>
                  <a:pt x="158687" y="1674158"/>
                  <a:pt x="1584388" y="2511611"/>
                  <a:pt x="2555875" y="2781300"/>
                </a:cubicBezTo>
                <a:lnTo>
                  <a:pt x="0" y="27813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Graphic 1">
            <a:extLst>
              <a:ext uri="{FF2B5EF4-FFF2-40B4-BE49-F238E27FC236}">
                <a16:creationId xmlns:a16="http://schemas.microsoft.com/office/drawing/2014/main" id="{F070BDDD-4427-48C1-9206-C4CC3FAE8AD1}"/>
              </a:ext>
            </a:extLst>
          </p:cNvPr>
          <p:cNvSpPr/>
          <p:nvPr userDrawn="1"/>
        </p:nvSpPr>
        <p:spPr>
          <a:xfrm>
            <a:off x="9912424" y="5571759"/>
            <a:ext cx="2279576" cy="1286241"/>
          </a:xfrm>
          <a:custGeom>
            <a:avLst/>
            <a:gdLst>
              <a:gd name="connsiteX0" fmla="*/ 1704499 w 1704975"/>
              <a:gd name="connsiteY0" fmla="*/ 961382 h 962025"/>
              <a:gd name="connsiteX1" fmla="*/ 1172051 w 1704975"/>
              <a:gd name="connsiteY1" fmla="*/ 803267 h 962025"/>
              <a:gd name="connsiteX2" fmla="*/ 589121 w 1704975"/>
              <a:gd name="connsiteY2" fmla="*/ 611815 h 962025"/>
              <a:gd name="connsiteX3" fmla="*/ 7144 w 1704975"/>
              <a:gd name="connsiteY3" fmla="*/ 768977 h 962025"/>
              <a:gd name="connsiteX4" fmla="*/ 764381 w 1704975"/>
              <a:gd name="connsiteY4" fmla="*/ 128897 h 962025"/>
              <a:gd name="connsiteX5" fmla="*/ 1614011 w 1704975"/>
              <a:gd name="connsiteY5" fmla="*/ 72700 h 962025"/>
              <a:gd name="connsiteX6" fmla="*/ 1705451 w 1704975"/>
              <a:gd name="connsiteY6" fmla="*/ 104132 h 962025"/>
              <a:gd name="connsiteX7" fmla="*/ 1704499 w 1704975"/>
              <a:gd name="connsiteY7" fmla="*/ 96138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975" h="962025">
                <a:moveTo>
                  <a:pt x="1704499" y="961382"/>
                </a:moveTo>
                <a:cubicBezTo>
                  <a:pt x="1523524" y="935665"/>
                  <a:pt x="1348264" y="859465"/>
                  <a:pt x="1172051" y="803267"/>
                </a:cubicBezTo>
                <a:cubicBezTo>
                  <a:pt x="976789" y="741355"/>
                  <a:pt x="788194" y="654677"/>
                  <a:pt x="589121" y="611815"/>
                </a:cubicBezTo>
                <a:cubicBezTo>
                  <a:pt x="301466" y="550855"/>
                  <a:pt x="224314" y="585145"/>
                  <a:pt x="7144" y="768977"/>
                </a:cubicBezTo>
                <a:cubicBezTo>
                  <a:pt x="50006" y="717542"/>
                  <a:pt x="525304" y="253675"/>
                  <a:pt x="764381" y="128897"/>
                </a:cubicBezTo>
                <a:cubicBezTo>
                  <a:pt x="1040606" y="-14930"/>
                  <a:pt x="1321594" y="-28265"/>
                  <a:pt x="1614011" y="72700"/>
                </a:cubicBezTo>
                <a:cubicBezTo>
                  <a:pt x="1644491" y="83177"/>
                  <a:pt x="1674971" y="93655"/>
                  <a:pt x="1705451" y="104132"/>
                </a:cubicBezTo>
                <a:lnTo>
                  <a:pt x="1704499" y="961382"/>
                </a:lnTo>
                <a:close/>
              </a:path>
            </a:pathLst>
          </a:custGeom>
          <a:solidFill>
            <a:schemeClr val="bg1"/>
          </a:solidFill>
          <a:ln w="9525" cap="flat">
            <a:noFill/>
            <a:prstDash val="solid"/>
            <a:miter/>
          </a:ln>
        </p:spPr>
        <p:txBody>
          <a:bodyPr rtlCol="0" anchor="ctr"/>
          <a:lstStyle/>
          <a:p>
            <a:endParaRPr lang="en-AU"/>
          </a:p>
        </p:txBody>
      </p:sp>
    </p:spTree>
    <p:extLst>
      <p:ext uri="{BB962C8B-B14F-4D97-AF65-F5344CB8AC3E}">
        <p14:creationId xmlns:p14="http://schemas.microsoft.com/office/powerpoint/2010/main" val="4192163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Divider (Editab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95326" y="1700811"/>
            <a:ext cx="10768680" cy="1224137"/>
          </a:xfrm>
        </p:spPr>
        <p:txBody>
          <a:bodyPr anchor="b">
            <a:noAutofit/>
          </a:bodyPr>
          <a:lstStyle>
            <a:lvl1pPr>
              <a:lnSpc>
                <a:spcPts val="5040"/>
              </a:lnSpc>
              <a:defRPr sz="4200">
                <a:solidFill>
                  <a:schemeClr val="bg1"/>
                </a:solidFill>
              </a:defRPr>
            </a:lvl1pPr>
          </a:lstStyle>
          <a:p>
            <a:r>
              <a:rPr lang="en-US"/>
              <a:t>[Divider title]</a:t>
            </a:r>
            <a:endParaRPr lang="en-AU"/>
          </a:p>
        </p:txBody>
      </p:sp>
      <p:sp>
        <p:nvSpPr>
          <p:cNvPr id="7" name="Text Placeholder 6"/>
          <p:cNvSpPr>
            <a:spLocks noGrp="1"/>
          </p:cNvSpPr>
          <p:nvPr>
            <p:ph type="body" sz="quarter" idx="10" hasCustomPrompt="1"/>
          </p:nvPr>
        </p:nvSpPr>
        <p:spPr>
          <a:xfrm>
            <a:off x="695326" y="3113744"/>
            <a:ext cx="10768680" cy="2043451"/>
          </a:xfrm>
          <a:prstGeom prst="rect">
            <a:avLst/>
          </a:prstGeom>
        </p:spPr>
        <p:txBody>
          <a:bodyPr>
            <a:normAutofit/>
          </a:bodyPr>
          <a:lstStyle>
            <a:lvl1pPr marL="0" indent="0">
              <a:lnSpc>
                <a:spcPts val="3240"/>
              </a:lnSpc>
              <a:buNone/>
              <a:defRPr sz="2700">
                <a:solidFill>
                  <a:schemeClr val="bg1"/>
                </a:solidFill>
              </a:defRPr>
            </a:lvl1pPr>
          </a:lstStyle>
          <a:p>
            <a:pPr lvl="0"/>
            <a:r>
              <a:rPr lang="en-US"/>
              <a:t>[Divider subtitle]</a:t>
            </a:r>
          </a:p>
        </p:txBody>
      </p:sp>
      <p:sp>
        <p:nvSpPr>
          <p:cNvPr id="8" name="TextBox 7">
            <a:extLst>
              <a:ext uri="{FF2B5EF4-FFF2-40B4-BE49-F238E27FC236}">
                <a16:creationId xmlns:a16="http://schemas.microsoft.com/office/drawing/2014/main" id="{57A07765-DB77-44E5-9420-D56F1378074A}"/>
              </a:ext>
            </a:extLst>
          </p:cNvPr>
          <p:cNvSpPr txBox="1"/>
          <p:nvPr userDrawn="1"/>
        </p:nvSpPr>
        <p:spPr>
          <a:xfrm>
            <a:off x="1" y="-1053499"/>
            <a:ext cx="7632171" cy="954107"/>
          </a:xfrm>
          <a:prstGeom prst="rect">
            <a:avLst/>
          </a:prstGeom>
          <a:solidFill>
            <a:schemeClr val="accent1"/>
          </a:solidFill>
        </p:spPr>
        <p:txBody>
          <a:bodyPr wrap="square" rtlCol="0">
            <a:spAutoFit/>
          </a:bodyPr>
          <a:lstStyle/>
          <a:p>
            <a:r>
              <a:rPr lang="en-AU" sz="1400">
                <a:solidFill>
                  <a:schemeClr val="bg1"/>
                </a:solidFill>
              </a:rPr>
              <a:t>For this slide design, you can change the background colour</a:t>
            </a:r>
          </a:p>
          <a:p>
            <a:r>
              <a:rPr lang="en-AU" sz="1400">
                <a:solidFill>
                  <a:schemeClr val="bg1"/>
                </a:solidFill>
              </a:rPr>
              <a:t>by right-clicking somewhere on the slide, not in a content placeholder.</a:t>
            </a:r>
          </a:p>
          <a:p>
            <a:r>
              <a:rPr lang="en-US" sz="1400">
                <a:solidFill>
                  <a:schemeClr val="bg1"/>
                </a:solidFill>
              </a:rPr>
              <a:t>‘Format Background</a:t>
            </a:r>
          </a:p>
          <a:p>
            <a:r>
              <a:rPr lang="en-US" sz="1400">
                <a:solidFill>
                  <a:schemeClr val="bg1"/>
                </a:solidFill>
              </a:rPr>
              <a:t>Under the ‘Fill’ menu, ‘change ‘Solid fill’ to a </a:t>
            </a:r>
            <a:r>
              <a:rPr lang="en-US" sz="1400" err="1">
                <a:solidFill>
                  <a:schemeClr val="bg1"/>
                </a:solidFill>
              </a:rPr>
              <a:t>colour</a:t>
            </a:r>
            <a:r>
              <a:rPr lang="en-US" sz="1400">
                <a:solidFill>
                  <a:schemeClr val="bg1"/>
                </a:solidFill>
              </a:rPr>
              <a:t> from the palette</a:t>
            </a:r>
            <a:endParaRPr lang="en-AU" sz="1400">
              <a:solidFill>
                <a:schemeClr val="bg1"/>
              </a:solidFill>
            </a:endParaRPr>
          </a:p>
        </p:txBody>
      </p:sp>
      <p:pic>
        <p:nvPicPr>
          <p:cNvPr id="6" name="Picture 5">
            <a:extLst>
              <a:ext uri="{FF2B5EF4-FFF2-40B4-BE49-F238E27FC236}">
                <a16:creationId xmlns:a16="http://schemas.microsoft.com/office/drawing/2014/main" id="{2CBE33C2-B581-422F-9FF5-AF660C79D3B0}"/>
              </a:ext>
            </a:extLst>
          </p:cNvPr>
          <p:cNvPicPr>
            <a:picLocks noChangeAspect="1"/>
          </p:cNvPicPr>
          <p:nvPr userDrawn="1"/>
        </p:nvPicPr>
        <p:blipFill>
          <a:blip r:embed="rId2"/>
          <a:stretch>
            <a:fillRect/>
          </a:stretch>
        </p:blipFill>
        <p:spPr>
          <a:xfrm>
            <a:off x="8309692" y="275999"/>
            <a:ext cx="3204000" cy="472463"/>
          </a:xfrm>
          <a:prstGeom prst="rect">
            <a:avLst/>
          </a:prstGeom>
        </p:spPr>
      </p:pic>
    </p:spTree>
    <p:extLst>
      <p:ext uri="{BB962C8B-B14F-4D97-AF65-F5344CB8AC3E}">
        <p14:creationId xmlns:p14="http://schemas.microsoft.com/office/powerpoint/2010/main" val="28191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2">
    <p:spTree>
      <p:nvGrpSpPr>
        <p:cNvPr id="1" name=""/>
        <p:cNvGrpSpPr/>
        <p:nvPr/>
      </p:nvGrpSpPr>
      <p:grpSpPr>
        <a:xfrm>
          <a:off x="0" y="0"/>
          <a:ext cx="0" cy="0"/>
          <a:chOff x="0" y="0"/>
          <a:chExt cx="0" cy="0"/>
        </a:xfrm>
      </p:grpSpPr>
      <p:sp>
        <p:nvSpPr>
          <p:cNvPr id="9" name="Right Triangle 3">
            <a:extLst>
              <a:ext uri="{FF2B5EF4-FFF2-40B4-BE49-F238E27FC236}">
                <a16:creationId xmlns:a16="http://schemas.microsoft.com/office/drawing/2014/main" id="{5E92F574-51E7-47B2-86D2-94DAE288E822}"/>
              </a:ext>
            </a:extLst>
          </p:cNvPr>
          <p:cNvSpPr/>
          <p:nvPr userDrawn="1"/>
        </p:nvSpPr>
        <p:spPr>
          <a:xfrm>
            <a:off x="2" y="4076700"/>
            <a:ext cx="3407833" cy="2781300"/>
          </a:xfrm>
          <a:custGeom>
            <a:avLst/>
            <a:gdLst>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Lst>
            <a:ahLst/>
            <a:cxnLst>
              <a:cxn ang="0">
                <a:pos x="connsiteX0" y="connsiteY0"/>
              </a:cxn>
              <a:cxn ang="0">
                <a:pos x="connsiteX1" y="connsiteY1"/>
              </a:cxn>
              <a:cxn ang="0">
                <a:pos x="connsiteX2" y="connsiteY2"/>
              </a:cxn>
              <a:cxn ang="0">
                <a:pos x="connsiteX3" y="connsiteY3"/>
              </a:cxn>
            </a:cxnLst>
            <a:rect l="l" t="t" r="r" b="b"/>
            <a:pathLst>
              <a:path w="2555875" h="2781300">
                <a:moveTo>
                  <a:pt x="0" y="2781300"/>
                </a:moveTo>
                <a:lnTo>
                  <a:pt x="0" y="0"/>
                </a:lnTo>
                <a:cubicBezTo>
                  <a:pt x="158687" y="1674158"/>
                  <a:pt x="1584388" y="2511611"/>
                  <a:pt x="2555875" y="2781300"/>
                </a:cubicBezTo>
                <a:lnTo>
                  <a:pt x="0" y="27813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1" name="Rectangle 8">
            <a:extLst>
              <a:ext uri="{FF2B5EF4-FFF2-40B4-BE49-F238E27FC236}">
                <a16:creationId xmlns:a16="http://schemas.microsoft.com/office/drawing/2014/main" id="{C31ECE3F-0C43-444E-9F0C-B23F8D3935D2}"/>
              </a:ext>
            </a:extLst>
          </p:cNvPr>
          <p:cNvSpPr/>
          <p:nvPr userDrawn="1"/>
        </p:nvSpPr>
        <p:spPr>
          <a:xfrm>
            <a:off x="9192249" y="5584173"/>
            <a:ext cx="2999415" cy="1273828"/>
          </a:xfrm>
          <a:custGeom>
            <a:avLst/>
            <a:gdLst>
              <a:gd name="connsiteX0" fmla="*/ 0 w 2267490"/>
              <a:gd name="connsiteY0" fmla="*/ 0 h 1132541"/>
              <a:gd name="connsiteX1" fmla="*/ 2267490 w 2267490"/>
              <a:gd name="connsiteY1" fmla="*/ 0 h 1132541"/>
              <a:gd name="connsiteX2" fmla="*/ 2267490 w 2267490"/>
              <a:gd name="connsiteY2" fmla="*/ 1132541 h 1132541"/>
              <a:gd name="connsiteX3" fmla="*/ 0 w 2267490"/>
              <a:gd name="connsiteY3" fmla="*/ 1132541 h 1132541"/>
              <a:gd name="connsiteX4" fmla="*/ 0 w 2267490"/>
              <a:gd name="connsiteY4" fmla="*/ 0 h 1132541"/>
              <a:gd name="connsiteX0" fmla="*/ 0 w 2267490"/>
              <a:gd name="connsiteY0" fmla="*/ 1132541 h 1132541"/>
              <a:gd name="connsiteX1" fmla="*/ 2267490 w 2267490"/>
              <a:gd name="connsiteY1" fmla="*/ 0 h 1132541"/>
              <a:gd name="connsiteX2" fmla="*/ 2267490 w 2267490"/>
              <a:gd name="connsiteY2" fmla="*/ 1132541 h 1132541"/>
              <a:gd name="connsiteX3" fmla="*/ 0 w 2267490"/>
              <a:gd name="connsiteY3" fmla="*/ 1132541 h 1132541"/>
              <a:gd name="connsiteX0" fmla="*/ 0 w 2291396"/>
              <a:gd name="connsiteY0" fmla="*/ 857623 h 1132541"/>
              <a:gd name="connsiteX1" fmla="*/ 2291396 w 2291396"/>
              <a:gd name="connsiteY1" fmla="*/ 0 h 1132541"/>
              <a:gd name="connsiteX2" fmla="*/ 2291396 w 2291396"/>
              <a:gd name="connsiteY2" fmla="*/ 1132541 h 1132541"/>
              <a:gd name="connsiteX3" fmla="*/ 0 w 2291396"/>
              <a:gd name="connsiteY3" fmla="*/ 857623 h 1132541"/>
              <a:gd name="connsiteX0" fmla="*/ 0 w 2249561"/>
              <a:gd name="connsiteY0" fmla="*/ 845670 h 1132541"/>
              <a:gd name="connsiteX1" fmla="*/ 2249561 w 2249561"/>
              <a:gd name="connsiteY1" fmla="*/ 0 h 1132541"/>
              <a:gd name="connsiteX2" fmla="*/ 2249561 w 2249561"/>
              <a:gd name="connsiteY2" fmla="*/ 1132541 h 1132541"/>
              <a:gd name="connsiteX3" fmla="*/ 0 w 2249561"/>
              <a:gd name="connsiteY3" fmla="*/ 845670 h 1132541"/>
              <a:gd name="connsiteX0" fmla="*/ 0 w 2249561"/>
              <a:gd name="connsiteY0" fmla="*/ 944560 h 1231431"/>
              <a:gd name="connsiteX1" fmla="*/ 2249561 w 2249561"/>
              <a:gd name="connsiteY1" fmla="*/ 98890 h 1231431"/>
              <a:gd name="connsiteX2" fmla="*/ 2249561 w 2249561"/>
              <a:gd name="connsiteY2" fmla="*/ 1231431 h 1231431"/>
              <a:gd name="connsiteX3" fmla="*/ 0 w 2249561"/>
              <a:gd name="connsiteY3" fmla="*/ 944560 h 1231431"/>
              <a:gd name="connsiteX0" fmla="*/ 0 w 2249561"/>
              <a:gd name="connsiteY0" fmla="*/ 1212084 h 1498955"/>
              <a:gd name="connsiteX1" fmla="*/ 2249561 w 2249561"/>
              <a:gd name="connsiteY1" fmla="*/ 366414 h 1498955"/>
              <a:gd name="connsiteX2" fmla="*/ 2249561 w 2249561"/>
              <a:gd name="connsiteY2" fmla="*/ 1498955 h 1498955"/>
              <a:gd name="connsiteX3" fmla="*/ 0 w 2249561"/>
              <a:gd name="connsiteY3" fmla="*/ 1212084 h 1498955"/>
              <a:gd name="connsiteX0" fmla="*/ 0 w 2249561"/>
              <a:gd name="connsiteY0" fmla="*/ 1016618 h 1303489"/>
              <a:gd name="connsiteX1" fmla="*/ 2249561 w 2249561"/>
              <a:gd name="connsiteY1" fmla="*/ 170948 h 1303489"/>
              <a:gd name="connsiteX2" fmla="*/ 2249561 w 2249561"/>
              <a:gd name="connsiteY2" fmla="*/ 1303489 h 1303489"/>
              <a:gd name="connsiteX3" fmla="*/ 0 w 2249561"/>
              <a:gd name="connsiteY3" fmla="*/ 1016618 h 1303489"/>
              <a:gd name="connsiteX0" fmla="*/ 0 w 2249561"/>
              <a:gd name="connsiteY0" fmla="*/ 1002505 h 1289376"/>
              <a:gd name="connsiteX1" fmla="*/ 2249561 w 2249561"/>
              <a:gd name="connsiteY1" fmla="*/ 156835 h 1289376"/>
              <a:gd name="connsiteX2" fmla="*/ 2249561 w 2249561"/>
              <a:gd name="connsiteY2" fmla="*/ 1289376 h 1289376"/>
              <a:gd name="connsiteX3" fmla="*/ 0 w 2249561"/>
              <a:gd name="connsiteY3" fmla="*/ 1002505 h 1289376"/>
              <a:gd name="connsiteX0" fmla="*/ 0 w 2249561"/>
              <a:gd name="connsiteY0" fmla="*/ 985444 h 1272315"/>
              <a:gd name="connsiteX1" fmla="*/ 2249561 w 2249561"/>
              <a:gd name="connsiteY1" fmla="*/ 139774 h 1272315"/>
              <a:gd name="connsiteX2" fmla="*/ 2249561 w 2249561"/>
              <a:gd name="connsiteY2" fmla="*/ 1272315 h 1272315"/>
              <a:gd name="connsiteX3" fmla="*/ 0 w 2249561"/>
              <a:gd name="connsiteY3" fmla="*/ 985444 h 1272315"/>
              <a:gd name="connsiteX0" fmla="*/ 0 w 2249561"/>
              <a:gd name="connsiteY0" fmla="*/ 979690 h 1266561"/>
              <a:gd name="connsiteX1" fmla="*/ 2249561 w 2249561"/>
              <a:gd name="connsiteY1" fmla="*/ 134020 h 1266561"/>
              <a:gd name="connsiteX2" fmla="*/ 2249561 w 2249561"/>
              <a:gd name="connsiteY2" fmla="*/ 1266561 h 1266561"/>
              <a:gd name="connsiteX3" fmla="*/ 0 w 2249561"/>
              <a:gd name="connsiteY3" fmla="*/ 979690 h 1266561"/>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Lst>
            <a:ahLst/>
            <a:cxnLst>
              <a:cxn ang="0">
                <a:pos x="connsiteX0" y="connsiteY0"/>
              </a:cxn>
              <a:cxn ang="0">
                <a:pos x="connsiteX1" y="connsiteY1"/>
              </a:cxn>
              <a:cxn ang="0">
                <a:pos x="connsiteX2" y="connsiteY2"/>
              </a:cxn>
              <a:cxn ang="0">
                <a:pos x="connsiteX3" y="connsiteY3"/>
              </a:cxn>
            </a:cxnLst>
            <a:rect l="l" t="t" r="r" b="b"/>
            <a:pathLst>
              <a:path w="2249561" h="1273828">
                <a:moveTo>
                  <a:pt x="0" y="986957"/>
                </a:moveTo>
                <a:cubicBezTo>
                  <a:pt x="690087" y="358432"/>
                  <a:pt x="1188931" y="-294000"/>
                  <a:pt x="2249561" y="141287"/>
                </a:cubicBezTo>
                <a:lnTo>
                  <a:pt x="2249561" y="1273828"/>
                </a:lnTo>
                <a:cubicBezTo>
                  <a:pt x="1762671" y="1220039"/>
                  <a:pt x="570560" y="550676"/>
                  <a:pt x="0" y="9869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800">
                <a:noFill/>
              </a:rPr>
              <a:t> </a:t>
            </a:r>
          </a:p>
        </p:txBody>
      </p:sp>
      <p:sp>
        <p:nvSpPr>
          <p:cNvPr id="5" name="Title 1">
            <a:extLst>
              <a:ext uri="{FF2B5EF4-FFF2-40B4-BE49-F238E27FC236}">
                <a16:creationId xmlns:a16="http://schemas.microsoft.com/office/drawing/2014/main" id="{B506B291-BD26-4DBD-A912-E9396BA1828C}"/>
              </a:ext>
            </a:extLst>
          </p:cNvPr>
          <p:cNvSpPr>
            <a:spLocks noGrp="1"/>
          </p:cNvSpPr>
          <p:nvPr>
            <p:ph type="title"/>
          </p:nvPr>
        </p:nvSpPr>
        <p:spPr>
          <a:xfrm>
            <a:off x="695326" y="1700811"/>
            <a:ext cx="10768680" cy="1224137"/>
          </a:xfrm>
        </p:spPr>
        <p:txBody>
          <a:bodyPr anchor="b">
            <a:noAutofit/>
          </a:bodyPr>
          <a:lstStyle>
            <a:lvl1pPr>
              <a:lnSpc>
                <a:spcPts val="5040"/>
              </a:lnSpc>
              <a:defRPr sz="4200">
                <a:solidFill>
                  <a:schemeClr val="accent1"/>
                </a:solidFill>
              </a:defRPr>
            </a:lvl1pPr>
          </a:lstStyle>
          <a:p>
            <a:r>
              <a:rPr lang="en-US"/>
              <a:t>Click to edit Master title style</a:t>
            </a:r>
            <a:endParaRPr lang="en-AU"/>
          </a:p>
        </p:txBody>
      </p:sp>
      <p:sp>
        <p:nvSpPr>
          <p:cNvPr id="6" name="Text Placeholder 6">
            <a:extLst>
              <a:ext uri="{FF2B5EF4-FFF2-40B4-BE49-F238E27FC236}">
                <a16:creationId xmlns:a16="http://schemas.microsoft.com/office/drawing/2014/main" id="{72AC3715-D94B-4A73-8E94-CAC9D5806F46}"/>
              </a:ext>
            </a:extLst>
          </p:cNvPr>
          <p:cNvSpPr>
            <a:spLocks noGrp="1"/>
          </p:cNvSpPr>
          <p:nvPr>
            <p:ph type="body" sz="quarter" idx="10"/>
          </p:nvPr>
        </p:nvSpPr>
        <p:spPr>
          <a:xfrm>
            <a:off x="695326" y="3113744"/>
            <a:ext cx="10768680" cy="2043451"/>
          </a:xfrm>
          <a:prstGeom prst="rect">
            <a:avLst/>
          </a:prstGeom>
        </p:spPr>
        <p:txBody>
          <a:bodyPr>
            <a:normAutofit/>
          </a:bodyPr>
          <a:lstStyle>
            <a:lvl1pPr marL="0" indent="0">
              <a:lnSpc>
                <a:spcPts val="3240"/>
              </a:lnSpc>
              <a:buNone/>
              <a:defRPr sz="2700">
                <a:solidFill>
                  <a:schemeClr val="accent1"/>
                </a:solidFill>
              </a:defRPr>
            </a:lvl1pPr>
          </a:lstStyle>
          <a:p>
            <a:pPr lvl="0"/>
            <a:r>
              <a:rPr lang="en-US"/>
              <a:t>Edit Master text styles</a:t>
            </a:r>
          </a:p>
        </p:txBody>
      </p:sp>
      <p:sp>
        <p:nvSpPr>
          <p:cNvPr id="7" name="Rectangle 6">
            <a:extLst>
              <a:ext uri="{FF2B5EF4-FFF2-40B4-BE49-F238E27FC236}">
                <a16:creationId xmlns:a16="http://schemas.microsoft.com/office/drawing/2014/main" id="{8CAE7FD6-C4AB-456C-8186-F8E8B285CBBD}"/>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0" name="Picture 9">
            <a:extLst>
              <a:ext uri="{FF2B5EF4-FFF2-40B4-BE49-F238E27FC236}">
                <a16:creationId xmlns:a16="http://schemas.microsoft.com/office/drawing/2014/main" id="{49CEDD3B-B2C6-4C8F-88C7-30EB2A949233}"/>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597899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4DB10F3-61E9-4E77-9DC7-82D405E3EBBB}"/>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sp>
        <p:nvSpPr>
          <p:cNvPr id="10" name="Content Placeholder 9">
            <a:extLst>
              <a:ext uri="{FF2B5EF4-FFF2-40B4-BE49-F238E27FC236}">
                <a16:creationId xmlns:a16="http://schemas.microsoft.com/office/drawing/2014/main" id="{2DB2C94B-2557-442B-9A14-97C40CD6AB85}"/>
              </a:ext>
            </a:extLst>
          </p:cNvPr>
          <p:cNvSpPr>
            <a:spLocks noGrp="1"/>
          </p:cNvSpPr>
          <p:nvPr>
            <p:ph sz="quarter" idx="10"/>
          </p:nvPr>
        </p:nvSpPr>
        <p:spPr>
          <a:xfrm>
            <a:off x="695326" y="1700213"/>
            <a:ext cx="10801350" cy="4608512"/>
          </a:xfrm>
          <a:prstGeom prst="rect">
            <a:avLst/>
          </a:prstGeom>
        </p:spPr>
        <p:txBody>
          <a:bodyPr/>
          <a:lstStyle>
            <a:lvl1pPr>
              <a:defRPr lang="en-US" dirty="0"/>
            </a:lvl1pPr>
            <a:lvl2pPr>
              <a:defRPr lang="en-US" dirty="0"/>
            </a:lvl2pPr>
            <a:lvl3pPr>
              <a:defRPr lang="en-US" dirty="0"/>
            </a:lvl3pPr>
            <a:lvl4pPr>
              <a:defRPr lang="en-US" dirty="0"/>
            </a:lvl4pPr>
            <a:lvl5pPr>
              <a:spcBef>
                <a:spcPts val="1200"/>
              </a:spcBef>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5184708F-CDEB-4FFB-9113-878D6AE04045}"/>
              </a:ext>
            </a:extLst>
          </p:cNvPr>
          <p:cNvSpPr>
            <a:spLocks noGrp="1"/>
          </p:cNvSpPr>
          <p:nvPr>
            <p:ph type="title"/>
          </p:nvPr>
        </p:nvSpPr>
        <p:spPr/>
        <p:txBody>
          <a:bodyPr/>
          <a:lstStyle/>
          <a:p>
            <a:r>
              <a:rPr lang="en-US"/>
              <a:t>Click to edit Master title style</a:t>
            </a:r>
            <a:endParaRPr lang="en-AU"/>
          </a:p>
        </p:txBody>
      </p:sp>
      <p:sp>
        <p:nvSpPr>
          <p:cNvPr id="8" name="Text Placeholder 5">
            <a:extLst>
              <a:ext uri="{FF2B5EF4-FFF2-40B4-BE49-F238E27FC236}">
                <a16:creationId xmlns:a16="http://schemas.microsoft.com/office/drawing/2014/main" id="{766B75CD-5CD6-4D07-B08A-ACCB61480F59}"/>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3" name="Date Placeholder 2">
            <a:extLst>
              <a:ext uri="{FF2B5EF4-FFF2-40B4-BE49-F238E27FC236}">
                <a16:creationId xmlns:a16="http://schemas.microsoft.com/office/drawing/2014/main" id="{B8C5A752-ADE5-45BF-9096-CA364AC58F30}"/>
              </a:ext>
            </a:extLst>
          </p:cNvPr>
          <p:cNvSpPr>
            <a:spLocks noGrp="1"/>
          </p:cNvSpPr>
          <p:nvPr>
            <p:ph type="dt" sz="half" idx="16"/>
          </p:nvPr>
        </p:nvSpPr>
        <p:spPr/>
        <p:txBody>
          <a:bodyPr/>
          <a:lstStyle/>
          <a:p>
            <a:pPr algn="l"/>
            <a:r>
              <a:rPr lang="en-US"/>
              <a:t>CRICOS code 00025B</a:t>
            </a:r>
            <a:endParaRPr lang="en-AU"/>
          </a:p>
        </p:txBody>
      </p:sp>
      <p:sp>
        <p:nvSpPr>
          <p:cNvPr id="5" name="Footer Placeholder 4">
            <a:extLst>
              <a:ext uri="{FF2B5EF4-FFF2-40B4-BE49-F238E27FC236}">
                <a16:creationId xmlns:a16="http://schemas.microsoft.com/office/drawing/2014/main" id="{246DB8A7-6976-473B-BF64-0813975EEBBB}"/>
              </a:ext>
            </a:extLst>
          </p:cNvPr>
          <p:cNvSpPr>
            <a:spLocks noGrp="1"/>
          </p:cNvSpPr>
          <p:nvPr>
            <p:ph type="ftr" sz="quarter" idx="17"/>
          </p:nvPr>
        </p:nvSpPr>
        <p:spPr/>
        <p:txBody>
          <a:bodyPr/>
          <a:lstStyle/>
          <a:p>
            <a:r>
              <a:rPr lang="en-AU"/>
              <a:t>Presentation Title | Date</a:t>
            </a:r>
          </a:p>
        </p:txBody>
      </p:sp>
      <p:sp>
        <p:nvSpPr>
          <p:cNvPr id="7" name="Slide Number Placeholder 6">
            <a:extLst>
              <a:ext uri="{FF2B5EF4-FFF2-40B4-BE49-F238E27FC236}">
                <a16:creationId xmlns:a16="http://schemas.microsoft.com/office/drawing/2014/main" id="{C50E6DF7-2887-45E5-8CD1-2FCDFD70911D}"/>
              </a:ext>
            </a:extLst>
          </p:cNvPr>
          <p:cNvSpPr>
            <a:spLocks noGrp="1"/>
          </p:cNvSpPr>
          <p:nvPr>
            <p:ph type="sldNum" sz="quarter" idx="18"/>
          </p:nvPr>
        </p:nvSpPr>
        <p:spPr/>
        <p:txBody>
          <a:bodyPr/>
          <a:lstStyle/>
          <a:p>
            <a:fld id="{E917DE0E-AFB1-41FD-BC35-27DB61CA125F}" type="slidenum">
              <a:rPr lang="en-AU" smtClean="0"/>
              <a:pPr/>
              <a:t>‹#›</a:t>
            </a:fld>
            <a:endParaRPr lang="en-AU"/>
          </a:p>
        </p:txBody>
      </p:sp>
      <p:pic>
        <p:nvPicPr>
          <p:cNvPr id="12" name="Picture 11">
            <a:extLst>
              <a:ext uri="{FF2B5EF4-FFF2-40B4-BE49-F238E27FC236}">
                <a16:creationId xmlns:a16="http://schemas.microsoft.com/office/drawing/2014/main" id="{65099731-84D7-49CC-91E0-CE4B0734675A}"/>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1740759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E617285-D1B4-4CCD-B438-9B032C51AF79}"/>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sp>
        <p:nvSpPr>
          <p:cNvPr id="3" name="Content Placeholder 2"/>
          <p:cNvSpPr>
            <a:spLocks noGrp="1"/>
          </p:cNvSpPr>
          <p:nvPr>
            <p:ph sz="half" idx="1"/>
          </p:nvPr>
        </p:nvSpPr>
        <p:spPr>
          <a:xfrm>
            <a:off x="695325" y="1700213"/>
            <a:ext cx="5218859" cy="4608515"/>
          </a:xfrm>
          <a:prstGeom prst="rect">
            <a:avLst/>
          </a:prstGeom>
        </p:spPr>
        <p:txBody>
          <a:bodyPr>
            <a:normAutofit/>
          </a:bodyPr>
          <a:lstStyle>
            <a:lvl1pPr>
              <a:defRPr lang="en-US" dirty="0"/>
            </a:lvl1pPr>
            <a:lvl2pPr>
              <a:defRPr lang="en-US" dirty="0"/>
            </a:lvl2pPr>
            <a:lvl3pPr>
              <a:defRPr lang="en-US" dirty="0"/>
            </a:lvl3pPr>
            <a:lvl4pPr>
              <a:defRPr lang="en-US" dirty="0"/>
            </a:lvl4pPr>
            <a:lvl5pPr>
              <a:defRPr lang="en-US" sz="2400" dirty="0"/>
            </a:lvl5pPr>
            <a:lvl6pPr>
              <a:defRPr lang="en-AU" sz="2000" dirty="0"/>
            </a:lvl6pPr>
            <a:lvl7pPr>
              <a:defRPr lang="en-AU" dirty="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88619" y="1700213"/>
            <a:ext cx="5220000" cy="4608515"/>
          </a:xfrm>
          <a:prstGeom prst="rect">
            <a:avLst/>
          </a:prstGeom>
        </p:spPr>
        <p:txBody>
          <a:bodyPr>
            <a:normAutofit/>
          </a:bodyPr>
          <a:lstStyle>
            <a:lvl1pPr>
              <a:defRPr lang="en-US" dirty="0"/>
            </a:lvl1pPr>
            <a:lvl2pPr>
              <a:defRPr lang="en-US" dirty="0"/>
            </a:lvl2pPr>
            <a:lvl3pPr>
              <a:defRPr lang="en-US" dirty="0"/>
            </a:lvl3pPr>
            <a:lvl4pPr>
              <a:defRPr lang="en-US" dirty="0"/>
            </a:lvl4pPr>
            <a:lvl5pPr>
              <a:defRPr lang="en-AU" dirty="0"/>
            </a:lvl5pPr>
            <a:lvl6pPr>
              <a:defRPr lang="en-AU" dirty="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Slide Number Placeholder 5">
            <a:extLst>
              <a:ext uri="{FF2B5EF4-FFF2-40B4-BE49-F238E27FC236}">
                <a16:creationId xmlns:a16="http://schemas.microsoft.com/office/drawing/2014/main" id="{780A540D-5E1B-4B0D-A881-660BC8BFB2C7}"/>
              </a:ext>
            </a:extLst>
          </p:cNvPr>
          <p:cNvSpPr>
            <a:spLocks noGrp="1"/>
          </p:cNvSpPr>
          <p:nvPr>
            <p:ph type="sldNum" sz="quarter" idx="11"/>
          </p:nvPr>
        </p:nvSpPr>
        <p:spPr/>
        <p:txBody>
          <a:bodyPr/>
          <a:lstStyle/>
          <a:p>
            <a:fld id="{E917DE0E-AFB1-41FD-BC35-27DB61CA125F}" type="slidenum">
              <a:rPr lang="en-AU" smtClean="0"/>
              <a:pPr/>
              <a:t>‹#›</a:t>
            </a:fld>
            <a:endParaRPr lang="en-AU"/>
          </a:p>
        </p:txBody>
      </p:sp>
      <p:sp>
        <p:nvSpPr>
          <p:cNvPr id="7" name="Footer Placeholder 2">
            <a:extLst>
              <a:ext uri="{FF2B5EF4-FFF2-40B4-BE49-F238E27FC236}">
                <a16:creationId xmlns:a16="http://schemas.microsoft.com/office/drawing/2014/main" id="{2C08227A-03B4-4127-BD41-5A40903BC3A5}"/>
              </a:ext>
            </a:extLst>
          </p:cNvPr>
          <p:cNvSpPr>
            <a:spLocks noGrp="1"/>
          </p:cNvSpPr>
          <p:nvPr>
            <p:ph type="ftr" sz="quarter" idx="10"/>
          </p:nvPr>
        </p:nvSpPr>
        <p:spPr>
          <a:xfrm>
            <a:off x="719668" y="6519171"/>
            <a:ext cx="3360109" cy="240219"/>
          </a:xfrm>
        </p:spPr>
        <p:txBody>
          <a:bodyPr/>
          <a:lstStyle>
            <a:lvl1pPr>
              <a:defRPr b="0"/>
            </a:lvl1pPr>
          </a:lstStyle>
          <a:p>
            <a:r>
              <a:rPr lang="en-AU"/>
              <a:t>Presentation Title | Date</a:t>
            </a:r>
          </a:p>
        </p:txBody>
      </p:sp>
      <p:sp>
        <p:nvSpPr>
          <p:cNvPr id="2" name="Date Placeholder 1">
            <a:extLst>
              <a:ext uri="{FF2B5EF4-FFF2-40B4-BE49-F238E27FC236}">
                <a16:creationId xmlns:a16="http://schemas.microsoft.com/office/drawing/2014/main" id="{816DE1F6-7D39-4943-8CEF-C64A18EBD2AB}"/>
              </a:ext>
            </a:extLst>
          </p:cNvPr>
          <p:cNvSpPr>
            <a:spLocks noGrp="1"/>
          </p:cNvSpPr>
          <p:nvPr>
            <p:ph type="dt" sz="half" idx="12"/>
          </p:nvPr>
        </p:nvSpPr>
        <p:spPr/>
        <p:txBody>
          <a:bodyPr/>
          <a:lstStyle/>
          <a:p>
            <a:pPr algn="l"/>
            <a:r>
              <a:rPr lang="en-US"/>
              <a:t>CRICOS code 00025B</a:t>
            </a:r>
            <a:endParaRPr lang="en-AU"/>
          </a:p>
        </p:txBody>
      </p:sp>
      <p:sp>
        <p:nvSpPr>
          <p:cNvPr id="8" name="Title 7">
            <a:extLst>
              <a:ext uri="{FF2B5EF4-FFF2-40B4-BE49-F238E27FC236}">
                <a16:creationId xmlns:a16="http://schemas.microsoft.com/office/drawing/2014/main" id="{E9C4661F-54FC-4886-BD67-853118646F4D}"/>
              </a:ext>
            </a:extLst>
          </p:cNvPr>
          <p:cNvSpPr>
            <a:spLocks noGrp="1"/>
          </p:cNvSpPr>
          <p:nvPr>
            <p:ph type="title"/>
          </p:nvPr>
        </p:nvSpPr>
        <p:spPr/>
        <p:txBody>
          <a:bodyPr/>
          <a:lstStyle/>
          <a:p>
            <a:r>
              <a:rPr lang="en-US"/>
              <a:t>Click to edit Master title style</a:t>
            </a:r>
            <a:endParaRPr lang="en-AU"/>
          </a:p>
        </p:txBody>
      </p:sp>
      <p:sp>
        <p:nvSpPr>
          <p:cNvPr id="10" name="Text Placeholder 5">
            <a:extLst>
              <a:ext uri="{FF2B5EF4-FFF2-40B4-BE49-F238E27FC236}">
                <a16:creationId xmlns:a16="http://schemas.microsoft.com/office/drawing/2014/main" id="{B8CF3B12-4A8B-4A18-B3B1-784A4DEDEF2B}"/>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pic>
        <p:nvPicPr>
          <p:cNvPr id="11" name="Picture 10">
            <a:extLst>
              <a:ext uri="{FF2B5EF4-FFF2-40B4-BE49-F238E27FC236}">
                <a16:creationId xmlns:a16="http://schemas.microsoft.com/office/drawing/2014/main" id="{E3275DB1-C9CB-4BE5-B284-7833AD902813}"/>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687810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12" name="Content Placeholder 9">
            <a:extLst>
              <a:ext uri="{FF2B5EF4-FFF2-40B4-BE49-F238E27FC236}">
                <a16:creationId xmlns:a16="http://schemas.microsoft.com/office/drawing/2014/main" id="{7DE9F9C2-C2B0-4B19-9F8F-A1280EA275C0}"/>
              </a:ext>
            </a:extLst>
          </p:cNvPr>
          <p:cNvSpPr>
            <a:spLocks noGrp="1"/>
          </p:cNvSpPr>
          <p:nvPr>
            <p:ph sz="quarter" idx="10"/>
          </p:nvPr>
        </p:nvSpPr>
        <p:spPr>
          <a:xfrm>
            <a:off x="695326" y="2276872"/>
            <a:ext cx="10801350" cy="4031853"/>
          </a:xfrm>
          <a:prstGeom prst="rect">
            <a:avLst/>
          </a:prstGeom>
        </p:spPr>
        <p:txBody>
          <a:bodyPr/>
          <a:lstStyle>
            <a:lvl1pPr>
              <a:defRPr lang="en-US" dirty="0"/>
            </a:lvl1pPr>
            <a:lvl2pPr>
              <a:defRPr lang="en-US" dirty="0"/>
            </a:lvl2pPr>
            <a:lvl3pPr>
              <a:defRPr lang="en-US" dirty="0"/>
            </a:lvl3pPr>
            <a:lvl4pPr>
              <a:defRPr lang="en-US" dirty="0"/>
            </a:lvl4pPr>
            <a:lvl5pPr>
              <a:spcBef>
                <a:spcPts val="1200"/>
              </a:spcBef>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Text Placeholder 5">
            <a:extLst>
              <a:ext uri="{FF2B5EF4-FFF2-40B4-BE49-F238E27FC236}">
                <a16:creationId xmlns:a16="http://schemas.microsoft.com/office/drawing/2014/main" id="{41D6D02D-851A-425B-9382-05F6C6A21AE0}"/>
              </a:ext>
            </a:extLst>
          </p:cNvPr>
          <p:cNvSpPr>
            <a:spLocks noGrp="1"/>
          </p:cNvSpPr>
          <p:nvPr>
            <p:ph type="body" sz="quarter" idx="14" hasCustomPrompt="1"/>
          </p:nvPr>
        </p:nvSpPr>
        <p:spPr>
          <a:xfrm>
            <a:off x="695325" y="1700808"/>
            <a:ext cx="10801350" cy="504825"/>
          </a:xfrm>
        </p:spPr>
        <p:txBody>
          <a:bodyPr>
            <a:normAutofit/>
          </a:bodyPr>
          <a:lstStyle>
            <a:lvl1pPr>
              <a:defRPr sz="2000" b="1">
                <a:solidFill>
                  <a:schemeClr val="accent1"/>
                </a:solidFill>
              </a:defRPr>
            </a:lvl1pPr>
            <a:lvl2pPr marL="612" indent="0">
              <a:buNone/>
              <a:defRPr/>
            </a:lvl2pPr>
          </a:lstStyle>
          <a:p>
            <a:pPr lvl="0"/>
            <a:r>
              <a:rPr lang="en-US"/>
              <a:t>[Subtitle]</a:t>
            </a:r>
          </a:p>
        </p:txBody>
      </p:sp>
      <p:sp>
        <p:nvSpPr>
          <p:cNvPr id="7" name="Date Placeholder 6">
            <a:extLst>
              <a:ext uri="{FF2B5EF4-FFF2-40B4-BE49-F238E27FC236}">
                <a16:creationId xmlns:a16="http://schemas.microsoft.com/office/drawing/2014/main" id="{6F1F225F-30EA-4FE3-AAEE-39A8613C3BF9}"/>
              </a:ext>
            </a:extLst>
          </p:cNvPr>
          <p:cNvSpPr>
            <a:spLocks noGrp="1"/>
          </p:cNvSpPr>
          <p:nvPr>
            <p:ph type="dt" sz="half" idx="17"/>
          </p:nvPr>
        </p:nvSpPr>
        <p:spPr/>
        <p:txBody>
          <a:bodyPr/>
          <a:lstStyle/>
          <a:p>
            <a:pPr algn="l"/>
            <a:r>
              <a:rPr lang="en-US"/>
              <a:t>CRICOS code 00025B</a:t>
            </a:r>
            <a:endParaRPr lang="en-AU"/>
          </a:p>
        </p:txBody>
      </p:sp>
      <p:sp>
        <p:nvSpPr>
          <p:cNvPr id="9" name="Footer Placeholder 8">
            <a:extLst>
              <a:ext uri="{FF2B5EF4-FFF2-40B4-BE49-F238E27FC236}">
                <a16:creationId xmlns:a16="http://schemas.microsoft.com/office/drawing/2014/main" id="{C01892FA-066D-4596-B743-D8D2030EB9FC}"/>
              </a:ext>
            </a:extLst>
          </p:cNvPr>
          <p:cNvSpPr>
            <a:spLocks noGrp="1"/>
          </p:cNvSpPr>
          <p:nvPr>
            <p:ph type="ftr" sz="quarter" idx="18"/>
          </p:nvPr>
        </p:nvSpPr>
        <p:spPr/>
        <p:txBody>
          <a:bodyPr/>
          <a:lstStyle/>
          <a:p>
            <a:r>
              <a:rPr lang="en-AU"/>
              <a:t>Presentation Title | Date</a:t>
            </a:r>
          </a:p>
        </p:txBody>
      </p:sp>
      <p:sp>
        <p:nvSpPr>
          <p:cNvPr id="11" name="Slide Number Placeholder 10">
            <a:extLst>
              <a:ext uri="{FF2B5EF4-FFF2-40B4-BE49-F238E27FC236}">
                <a16:creationId xmlns:a16="http://schemas.microsoft.com/office/drawing/2014/main" id="{B8B70BFB-816B-4C14-96C9-17BEC65A5292}"/>
              </a:ext>
            </a:extLst>
          </p:cNvPr>
          <p:cNvSpPr>
            <a:spLocks noGrp="1"/>
          </p:cNvSpPr>
          <p:nvPr>
            <p:ph type="sldNum" sz="quarter" idx="19"/>
          </p:nvPr>
        </p:nvSpPr>
        <p:spPr/>
        <p:txBody>
          <a:bodyPr/>
          <a:lstStyle/>
          <a:p>
            <a:fld id="{E917DE0E-AFB1-41FD-BC35-27DB61CA125F}" type="slidenum">
              <a:rPr lang="en-AU" smtClean="0"/>
              <a:pPr/>
              <a:t>‹#›</a:t>
            </a:fld>
            <a:endParaRPr lang="en-AU"/>
          </a:p>
        </p:txBody>
      </p:sp>
      <p:sp>
        <p:nvSpPr>
          <p:cNvPr id="13" name="Text Placeholder 5">
            <a:extLst>
              <a:ext uri="{FF2B5EF4-FFF2-40B4-BE49-F238E27FC236}">
                <a16:creationId xmlns:a16="http://schemas.microsoft.com/office/drawing/2014/main" id="{47739A71-8D07-4132-9F5A-AE8E3A1B32C3}"/>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a:t>#[Hashtag text]</a:t>
            </a:r>
          </a:p>
        </p:txBody>
      </p:sp>
      <p:sp>
        <p:nvSpPr>
          <p:cNvPr id="10" name="Rectangle 9">
            <a:extLst>
              <a:ext uri="{FF2B5EF4-FFF2-40B4-BE49-F238E27FC236}">
                <a16:creationId xmlns:a16="http://schemas.microsoft.com/office/drawing/2014/main" id="{D58DC2F2-9186-47D8-9B5E-AD01B90E6DDD}"/>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5" name="Picture 14">
            <a:extLst>
              <a:ext uri="{FF2B5EF4-FFF2-40B4-BE49-F238E27FC236}">
                <a16:creationId xmlns:a16="http://schemas.microsoft.com/office/drawing/2014/main" id="{EFCDB56B-4EE8-4A95-A470-557D6FBBEB41}"/>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3" name="Title 2">
            <a:extLst>
              <a:ext uri="{FF2B5EF4-FFF2-40B4-BE49-F238E27FC236}">
                <a16:creationId xmlns:a16="http://schemas.microsoft.com/office/drawing/2014/main" id="{FC6DF2CA-8642-47E7-98D3-A7019416AF60}"/>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1717606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5326" y="1052736"/>
            <a:ext cx="10801350" cy="469056"/>
          </a:xfrm>
          <a:prstGeom prst="rect">
            <a:avLst/>
          </a:prstGeom>
        </p:spPr>
        <p:txBody>
          <a:bodyPr vert="horz" lIns="0" tIns="0" rIns="0" bIns="0" rtlCol="0" anchor="ctr">
            <a:normAutofit/>
          </a:bodyPr>
          <a:lstStyle/>
          <a:p>
            <a:r>
              <a:rPr lang="en-US"/>
              <a:t>[Title]</a:t>
            </a:r>
            <a:endParaRPr lang="en-AU"/>
          </a:p>
        </p:txBody>
      </p:sp>
      <p:sp>
        <p:nvSpPr>
          <p:cNvPr id="6" name="Footer Placeholder 4"/>
          <p:cNvSpPr>
            <a:spLocks noGrp="1"/>
          </p:cNvSpPr>
          <p:nvPr>
            <p:ph type="ftr" sz="quarter" idx="3"/>
          </p:nvPr>
        </p:nvSpPr>
        <p:spPr>
          <a:xfrm>
            <a:off x="695326" y="6519171"/>
            <a:ext cx="3360109" cy="240219"/>
          </a:xfrm>
          <a:prstGeom prst="rect">
            <a:avLst/>
          </a:prstGeom>
        </p:spPr>
        <p:txBody>
          <a:bodyPr vert="horz" lIns="0" tIns="0" rIns="0" bIns="0" rtlCol="0" anchor="ctr"/>
          <a:lstStyle>
            <a:lvl1pPr algn="l">
              <a:defRPr sz="800" b="0">
                <a:solidFill>
                  <a:schemeClr val="tx1"/>
                </a:solidFill>
              </a:defRPr>
            </a:lvl1pPr>
          </a:lstStyle>
          <a:p>
            <a:r>
              <a:rPr lang="en-AU"/>
              <a:t>Presentation Title | Date</a:t>
            </a:r>
          </a:p>
        </p:txBody>
      </p:sp>
      <p:sp>
        <p:nvSpPr>
          <p:cNvPr id="7" name="Slide Number Placeholder 5"/>
          <p:cNvSpPr>
            <a:spLocks noGrp="1"/>
          </p:cNvSpPr>
          <p:nvPr>
            <p:ph type="sldNum" sz="quarter" idx="4"/>
          </p:nvPr>
        </p:nvSpPr>
        <p:spPr>
          <a:xfrm>
            <a:off x="11208568" y="6519171"/>
            <a:ext cx="288032" cy="240219"/>
          </a:xfrm>
          <a:prstGeom prst="rect">
            <a:avLst/>
          </a:prstGeom>
        </p:spPr>
        <p:txBody>
          <a:bodyPr vert="horz" lIns="0" tIns="0" rIns="0" bIns="0" rtlCol="0" anchor="ctr"/>
          <a:lstStyle>
            <a:lvl1pPr algn="r">
              <a:defRPr sz="800">
                <a:solidFill>
                  <a:schemeClr val="tx1"/>
                </a:solidFill>
              </a:defRPr>
            </a:lvl1pPr>
          </a:lstStyle>
          <a:p>
            <a:fld id="{E917DE0E-AFB1-41FD-BC35-27DB61CA125F}" type="slidenum">
              <a:rPr lang="en-AU" smtClean="0"/>
              <a:pPr/>
              <a:t>‹#›</a:t>
            </a:fld>
            <a:endParaRPr lang="en-AU"/>
          </a:p>
        </p:txBody>
      </p:sp>
      <p:sp>
        <p:nvSpPr>
          <p:cNvPr id="4" name="Text Placeholder 3">
            <a:extLst>
              <a:ext uri="{FF2B5EF4-FFF2-40B4-BE49-F238E27FC236}">
                <a16:creationId xmlns:a16="http://schemas.microsoft.com/office/drawing/2014/main" id="{BDF8D2AE-3583-4708-BD46-43C743300E11}"/>
              </a:ext>
            </a:extLst>
          </p:cNvPr>
          <p:cNvSpPr>
            <a:spLocks noGrp="1"/>
          </p:cNvSpPr>
          <p:nvPr>
            <p:ph type="body" idx="1"/>
          </p:nvPr>
        </p:nvSpPr>
        <p:spPr>
          <a:xfrm>
            <a:off x="695326" y="1700213"/>
            <a:ext cx="10801349" cy="4608515"/>
          </a:xfrm>
          <a:prstGeom prst="rect">
            <a:avLst/>
          </a:prstGeom>
        </p:spPr>
        <p:txBody>
          <a:bodyPr vert="horz" lIns="0" tIns="0" rIns="0" bIns="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p:txBody>
      </p:sp>
      <p:sp>
        <p:nvSpPr>
          <p:cNvPr id="3" name="Date Placeholder 2">
            <a:extLst>
              <a:ext uri="{FF2B5EF4-FFF2-40B4-BE49-F238E27FC236}">
                <a16:creationId xmlns:a16="http://schemas.microsoft.com/office/drawing/2014/main" id="{3BDB83A3-A276-43C3-9F27-2B380C4149A9}"/>
              </a:ext>
            </a:extLst>
          </p:cNvPr>
          <p:cNvSpPr>
            <a:spLocks noGrp="1"/>
          </p:cNvSpPr>
          <p:nvPr>
            <p:ph type="dt" sz="half" idx="2"/>
          </p:nvPr>
        </p:nvSpPr>
        <p:spPr>
          <a:xfrm>
            <a:off x="8112488" y="6518190"/>
            <a:ext cx="2376000" cy="241200"/>
          </a:xfrm>
          <a:prstGeom prst="rect">
            <a:avLst/>
          </a:prstGeom>
        </p:spPr>
        <p:txBody>
          <a:bodyPr vert="horz" lIns="0" tIns="0" rIns="0" bIns="0" rtlCol="0" anchor="ctr"/>
          <a:lstStyle>
            <a:lvl1pPr algn="l">
              <a:defRPr sz="800">
                <a:solidFill>
                  <a:schemeClr val="tx1"/>
                </a:solidFill>
              </a:defRPr>
            </a:lvl1pPr>
          </a:lstStyle>
          <a:p>
            <a:r>
              <a:rPr lang="en-US"/>
              <a:t>CRICOS code 00025B</a:t>
            </a:r>
            <a:endParaRPr lang="en-AU"/>
          </a:p>
        </p:txBody>
      </p:sp>
    </p:spTree>
    <p:extLst>
      <p:ext uri="{BB962C8B-B14F-4D97-AF65-F5344CB8AC3E}">
        <p14:creationId xmlns:p14="http://schemas.microsoft.com/office/powerpoint/2010/main" val="3786833112"/>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83" r:id="rId3"/>
    <p:sldLayoutId id="2147483774" r:id="rId4"/>
    <p:sldLayoutId id="2147483792" r:id="rId5"/>
    <p:sldLayoutId id="2147483775" r:id="rId6"/>
    <p:sldLayoutId id="2147483650" r:id="rId7"/>
    <p:sldLayoutId id="2147483652" r:id="rId8"/>
    <p:sldLayoutId id="2147483778" r:id="rId9"/>
    <p:sldLayoutId id="2147483779" r:id="rId10"/>
    <p:sldLayoutId id="2147483728" r:id="rId11"/>
    <p:sldLayoutId id="2147483784" r:id="rId12"/>
    <p:sldLayoutId id="2147483656" r:id="rId13"/>
    <p:sldLayoutId id="2147483732" r:id="rId14"/>
    <p:sldLayoutId id="2147483793" r:id="rId15"/>
    <p:sldLayoutId id="2147483657" r:id="rId16"/>
    <p:sldLayoutId id="2147483765" r:id="rId17"/>
    <p:sldLayoutId id="2147483787" r:id="rId18"/>
    <p:sldLayoutId id="2147483788" r:id="rId19"/>
    <p:sldLayoutId id="2147483794" r:id="rId20"/>
    <p:sldLayoutId id="2147483795" r:id="rId21"/>
    <p:sldLayoutId id="2147483796" r:id="rId22"/>
    <p:sldLayoutId id="2147483791" r:id="rId23"/>
    <p:sldLayoutId id="2147483797" r:id="rId24"/>
    <p:sldLayoutId id="2147483790" r:id="rId25"/>
    <p:sldLayoutId id="2147483798" r:id="rId26"/>
    <p:sldLayoutId id="2147483768" r:id="rId27"/>
    <p:sldLayoutId id="2147483769" r:id="rId28"/>
    <p:sldLayoutId id="2147483770" r:id="rId29"/>
    <p:sldLayoutId id="2147483771" r:id="rId30"/>
    <p:sldLayoutId id="2147483789" r:id="rId31"/>
    <p:sldLayoutId id="2147483776" r:id="rId32"/>
    <p:sldLayoutId id="2147483777" r:id="rId33"/>
    <p:sldLayoutId id="2147483654" r:id="rId34"/>
    <p:sldLayoutId id="2147483785" r:id="rId35"/>
    <p:sldLayoutId id="2147483780" r:id="rId36"/>
    <p:sldLayoutId id="2147483782" r:id="rId37"/>
    <p:sldLayoutId id="2147483799" r:id="rId3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3400" b="0" kern="1200">
          <a:solidFill>
            <a:schemeClr val="accent1"/>
          </a:solidFill>
          <a:latin typeface="+mj-lt"/>
          <a:ea typeface="+mj-ea"/>
          <a:cs typeface="+mj-cs"/>
        </a:defRPr>
      </a:lvl1pPr>
    </p:titleStyle>
    <p:bodyStyle>
      <a:lvl1pPr marL="0" indent="0" algn="l" defTabSz="914400" rtl="0" eaLnBrk="1" latinLnBrk="0" hangingPunct="1">
        <a:lnSpc>
          <a:spcPct val="110000"/>
        </a:lnSpc>
        <a:spcBef>
          <a:spcPts val="300"/>
        </a:spcBef>
        <a:spcAft>
          <a:spcPts val="300"/>
        </a:spcAft>
        <a:buClr>
          <a:schemeClr val="tx1"/>
        </a:buClr>
        <a:buFont typeface="Arial" panose="020B0604020202020204" pitchFamily="34" charset="0"/>
        <a:buNone/>
        <a:defRPr lang="en-US" sz="1800" kern="1200" dirty="0">
          <a:solidFill>
            <a:schemeClr val="tx1"/>
          </a:solidFill>
          <a:latin typeface="+mn-lt"/>
          <a:ea typeface="+mn-ea"/>
          <a:cs typeface="+mn-cs"/>
        </a:defRPr>
      </a:lvl1pPr>
      <a:lvl2pPr marL="180000" indent="-179388" algn="l" defTabSz="914400" rtl="0" eaLnBrk="1" latinLnBrk="0" hangingPunct="1">
        <a:lnSpc>
          <a:spcPct val="110000"/>
        </a:lnSpc>
        <a:spcBef>
          <a:spcPts val="300"/>
        </a:spcBef>
        <a:spcAft>
          <a:spcPts val="300"/>
        </a:spcAft>
        <a:buClr>
          <a:schemeClr val="tx1"/>
        </a:buClr>
        <a:buFont typeface="Arial" panose="020B0604020202020204" pitchFamily="34" charset="0"/>
        <a:buChar char="•"/>
        <a:defRPr lang="en-US" sz="1800" kern="1200" dirty="0">
          <a:solidFill>
            <a:schemeClr val="tx1"/>
          </a:solidFill>
          <a:latin typeface="+mn-lt"/>
          <a:ea typeface="+mn-ea"/>
          <a:cs typeface="+mn-cs"/>
        </a:defRPr>
      </a:lvl2pPr>
      <a:lvl3pPr marL="360000" indent="-179388" algn="l" defTabSz="914400" rtl="0" eaLnBrk="1" latinLnBrk="0" hangingPunct="1">
        <a:lnSpc>
          <a:spcPct val="110000"/>
        </a:lnSpc>
        <a:spcBef>
          <a:spcPts val="200"/>
        </a:spcBef>
        <a:spcAft>
          <a:spcPts val="200"/>
        </a:spcAft>
        <a:buClr>
          <a:schemeClr val="accent1"/>
        </a:buClr>
        <a:buFont typeface="Arial" panose="020B0604020202020204" pitchFamily="34" charset="0"/>
        <a:buChar char="­"/>
        <a:defRPr lang="en-US" sz="1800" kern="1200" baseline="0" dirty="0">
          <a:solidFill>
            <a:schemeClr val="tx1"/>
          </a:solidFill>
          <a:latin typeface="+mn-lt"/>
          <a:ea typeface="+mn-ea"/>
          <a:cs typeface="+mn-cs"/>
        </a:defRPr>
      </a:lvl3pPr>
      <a:lvl4pPr marL="540000" indent="-179388" algn="l" defTabSz="914400" rtl="0" eaLnBrk="1" latinLnBrk="0" hangingPunct="1">
        <a:lnSpc>
          <a:spcPct val="110000"/>
        </a:lnSpc>
        <a:spcBef>
          <a:spcPts val="100"/>
        </a:spcBef>
        <a:spcAft>
          <a:spcPts val="100"/>
        </a:spcAft>
        <a:buFont typeface="Wingdings" panose="05000000000000000000" pitchFamily="2" charset="2"/>
        <a:buChar char=""/>
        <a:defRPr lang="en-US" sz="1800" kern="1200" baseline="0" dirty="0">
          <a:solidFill>
            <a:schemeClr val="tx1"/>
          </a:solidFill>
          <a:latin typeface="+mn-lt"/>
          <a:ea typeface="+mn-ea"/>
          <a:cs typeface="+mn-cs"/>
        </a:defRPr>
      </a:lvl4pPr>
      <a:lvl5pPr marL="0" indent="0" algn="l" defTabSz="914400" rtl="0" eaLnBrk="1" latinLnBrk="0" hangingPunct="1">
        <a:lnSpc>
          <a:spcPct val="100000"/>
        </a:lnSpc>
        <a:spcBef>
          <a:spcPts val="1200"/>
        </a:spcBef>
        <a:spcAft>
          <a:spcPts val="600"/>
        </a:spcAft>
        <a:buFont typeface="Arial" panose="020B0604020202020204" pitchFamily="34" charset="0"/>
        <a:buNone/>
        <a:defRPr lang="en-US" sz="2400" kern="1200" baseline="0" dirty="0">
          <a:solidFill>
            <a:schemeClr val="accent1"/>
          </a:solidFill>
          <a:latin typeface="+mn-lt"/>
          <a:ea typeface="+mn-ea"/>
          <a:cs typeface="+mn-cs"/>
        </a:defRPr>
      </a:lvl5pPr>
      <a:lvl6pPr marL="0" indent="0" algn="l" defTabSz="914400" rtl="0" eaLnBrk="1" latinLnBrk="0" hangingPunct="1">
        <a:spcBef>
          <a:spcPts val="600"/>
        </a:spcBef>
        <a:spcAft>
          <a:spcPts val="300"/>
        </a:spcAft>
        <a:buFont typeface="Arial" pitchFamily="34" charset="0"/>
        <a:buNone/>
        <a:defRPr lang="en-AU" sz="2000" b="1" kern="1200" baseline="0" dirty="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8" userDrawn="1">
          <p15:clr>
            <a:srgbClr val="F26B43"/>
          </p15:clr>
        </p15:guide>
        <p15:guide id="6" orient="horz" pos="3974" userDrawn="1">
          <p15:clr>
            <a:srgbClr val="F26B43"/>
          </p15:clr>
        </p15:guide>
        <p15:guide id="7" orient="horz" pos="663" userDrawn="1">
          <p15:clr>
            <a:srgbClr val="F26B43"/>
          </p15:clr>
        </p15:guide>
        <p15:guide id="9" pos="3961" userDrawn="1">
          <p15:clr>
            <a:srgbClr val="F26B43"/>
          </p15:clr>
        </p15:guide>
        <p15:guide id="10" pos="3719" userDrawn="1">
          <p15:clr>
            <a:srgbClr val="F26B43"/>
          </p15:clr>
        </p15:guide>
        <p15:guide id="11" orient="horz" pos="4110" userDrawn="1">
          <p15:clr>
            <a:srgbClr val="F26B43"/>
          </p15:clr>
        </p15:guide>
        <p15:guide id="13" pos="7242" userDrawn="1">
          <p15:clr>
            <a:srgbClr val="F26B43"/>
          </p15:clr>
        </p15:guide>
        <p15:guide id="14" orient="horz" pos="981" userDrawn="1">
          <p15:clr>
            <a:srgbClr val="F26B43"/>
          </p15:clr>
        </p15:guide>
        <p15:guide id="15" pos="2772" userDrawn="1">
          <p15:clr>
            <a:srgbClr val="F26B43"/>
          </p15:clr>
        </p15:guide>
        <p15:guide id="16" pos="2570" userDrawn="1">
          <p15:clr>
            <a:srgbClr val="F26B43"/>
          </p15:clr>
        </p15:guide>
        <p15:guide id="17" pos="5110" userDrawn="1">
          <p15:clr>
            <a:srgbClr val="F26B43"/>
          </p15:clr>
        </p15:guide>
        <p15:guide id="18" pos="4908" userDrawn="1">
          <p15:clr>
            <a:srgbClr val="F26B43"/>
          </p15:clr>
        </p15:guide>
        <p15:guide id="19" orient="horz" pos="107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5B1B630A-E78F-890B-EBFE-493223B0B6E5}"/>
              </a:ext>
            </a:extLst>
          </p:cNvPr>
          <p:cNvPicPr>
            <a:picLocks noChangeAspect="1"/>
          </p:cNvPicPr>
          <p:nvPr/>
        </p:nvPicPr>
        <p:blipFill rotWithShape="1">
          <a:blip r:embed="rId2"/>
          <a:srcRect t="15192" r="-1" b="18968"/>
          <a:stretch/>
        </p:blipFill>
        <p:spPr>
          <a:xfrm>
            <a:off x="695327" y="1700213"/>
            <a:ext cx="10801349" cy="4249107"/>
          </a:xfrm>
          <a:prstGeom prst="rect">
            <a:avLst/>
          </a:prstGeom>
          <a:noFill/>
        </p:spPr>
      </p:pic>
      <p:sp>
        <p:nvSpPr>
          <p:cNvPr id="4" name="Text Placeholder 3">
            <a:extLst>
              <a:ext uri="{FF2B5EF4-FFF2-40B4-BE49-F238E27FC236}">
                <a16:creationId xmlns:a16="http://schemas.microsoft.com/office/drawing/2014/main" id="{3F91891B-CDDB-4FE8-9BA2-4CC0FB67BF9F}"/>
              </a:ext>
            </a:extLst>
          </p:cNvPr>
          <p:cNvSpPr>
            <a:spLocks noGrp="1"/>
          </p:cNvSpPr>
          <p:nvPr>
            <p:ph type="body" sz="half" idx="2"/>
          </p:nvPr>
        </p:nvSpPr>
        <p:spPr>
          <a:xfrm>
            <a:off x="695327" y="5949320"/>
            <a:ext cx="10801348" cy="360000"/>
          </a:xfrm>
        </p:spPr>
        <p:txBody>
          <a:bodyPr anchor="ctr">
            <a:normAutofit/>
          </a:bodyPr>
          <a:lstStyle/>
          <a:p>
            <a:endParaRPr lang="en-AU" i="1"/>
          </a:p>
          <a:p>
            <a:endParaRPr lang="en-AU"/>
          </a:p>
          <a:p>
            <a:endParaRPr lang="en-AU"/>
          </a:p>
        </p:txBody>
      </p:sp>
      <p:sp>
        <p:nvSpPr>
          <p:cNvPr id="25" name="Slide Number Placeholder 3">
            <a:extLst>
              <a:ext uri="{FF2B5EF4-FFF2-40B4-BE49-F238E27FC236}">
                <a16:creationId xmlns:a16="http://schemas.microsoft.com/office/drawing/2014/main" id="{9ABBCF92-816C-A757-F378-01C9299B8A2B}"/>
              </a:ext>
            </a:extLst>
          </p:cNvPr>
          <p:cNvSpPr>
            <a:spLocks noGrp="1"/>
          </p:cNvSpPr>
          <p:nvPr>
            <p:ph type="sldNum" sz="quarter" idx="11"/>
          </p:nvPr>
        </p:nvSpPr>
        <p:spPr>
          <a:xfrm>
            <a:off x="11208568" y="6519171"/>
            <a:ext cx="288032" cy="240219"/>
          </a:xfrm>
        </p:spPr>
        <p:txBody>
          <a:bodyPr anchor="ctr">
            <a:normAutofit/>
          </a:bodyPr>
          <a:lstStyle/>
          <a:p>
            <a:pPr>
              <a:spcAft>
                <a:spcPts val="600"/>
              </a:spcAft>
            </a:pPr>
            <a:fld id="{E917DE0E-AFB1-41FD-BC35-27DB61CA125F}" type="slidenum">
              <a:rPr lang="en-AU" smtClean="0"/>
              <a:pPr>
                <a:spcAft>
                  <a:spcPts val="600"/>
                </a:spcAft>
              </a:pPr>
              <a:t>1</a:t>
            </a:fld>
            <a:endParaRPr lang="en-AU"/>
          </a:p>
        </p:txBody>
      </p:sp>
      <p:sp>
        <p:nvSpPr>
          <p:cNvPr id="26" name="Footer Placeholder 4">
            <a:extLst>
              <a:ext uri="{FF2B5EF4-FFF2-40B4-BE49-F238E27FC236}">
                <a16:creationId xmlns:a16="http://schemas.microsoft.com/office/drawing/2014/main" id="{5E12A1B2-024B-9317-4FF3-0BCBDE5A29A5}"/>
              </a:ext>
            </a:extLst>
          </p:cNvPr>
          <p:cNvSpPr>
            <a:spLocks noGrp="1"/>
          </p:cNvSpPr>
          <p:nvPr>
            <p:ph type="ftr" sz="quarter" idx="10"/>
          </p:nvPr>
        </p:nvSpPr>
        <p:spPr>
          <a:xfrm>
            <a:off x="719668" y="6519171"/>
            <a:ext cx="3360109" cy="240219"/>
          </a:xfrm>
        </p:spPr>
        <p:txBody>
          <a:bodyPr anchor="ctr">
            <a:normAutofit fontScale="92500"/>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2" name="Title 1">
            <a:extLst>
              <a:ext uri="{FF2B5EF4-FFF2-40B4-BE49-F238E27FC236}">
                <a16:creationId xmlns:a16="http://schemas.microsoft.com/office/drawing/2014/main" id="{0EA92987-6E68-47E6-931F-15CD6EAC4FB8}"/>
              </a:ext>
            </a:extLst>
          </p:cNvPr>
          <p:cNvSpPr>
            <a:spLocks noGrp="1"/>
          </p:cNvSpPr>
          <p:nvPr>
            <p:ph type="title"/>
          </p:nvPr>
        </p:nvSpPr>
        <p:spPr>
          <a:xfrm>
            <a:off x="719668" y="3276511"/>
            <a:ext cx="10801348" cy="2089351"/>
          </a:xfrm>
        </p:spPr>
        <p:txBody>
          <a:bodyPr anchor="ctr">
            <a:normAutofit/>
          </a:bodyPr>
          <a:lstStyle/>
          <a:p>
            <a:r>
              <a:rPr lang="en-AU" sz="2800" dirty="0"/>
              <a:t>Foundations and Frontiers: </a:t>
            </a:r>
            <a:br>
              <a:rPr lang="en-AU" sz="2800" dirty="0"/>
            </a:br>
            <a:r>
              <a:rPr lang="en-AU" sz="2800" dirty="0"/>
              <a:t>Introduction to Machine Learning (ML) for Interdisciplinary Research</a:t>
            </a:r>
          </a:p>
        </p:txBody>
      </p:sp>
    </p:spTree>
    <p:extLst>
      <p:ext uri="{BB962C8B-B14F-4D97-AF65-F5344CB8AC3E}">
        <p14:creationId xmlns:p14="http://schemas.microsoft.com/office/powerpoint/2010/main" val="12174448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lide Number Placeholder 3">
            <a:extLst>
              <a:ext uri="{FF2B5EF4-FFF2-40B4-BE49-F238E27FC236}">
                <a16:creationId xmlns:a16="http://schemas.microsoft.com/office/drawing/2014/main" id="{8069D43B-84C4-8E6D-E705-F4E48EA906EB}"/>
              </a:ext>
            </a:extLst>
          </p:cNvPr>
          <p:cNvSpPr>
            <a:spLocks noGrp="1"/>
          </p:cNvSpPr>
          <p:nvPr>
            <p:ph type="sldNum" sz="quarter" idx="12"/>
          </p:nvPr>
        </p:nvSpPr>
        <p:spPr>
          <a:xfrm>
            <a:off x="11208568" y="6519171"/>
            <a:ext cx="288032" cy="240219"/>
          </a:xfrm>
        </p:spPr>
        <p:txBody>
          <a:bodyPr vert="horz" lIns="0" tIns="0" rIns="0" bIns="0" rtlCol="0" anchor="ctr">
            <a:normAutofit/>
          </a:bodyPr>
          <a:lstStyle/>
          <a:p>
            <a:pPr>
              <a:spcAft>
                <a:spcPts val="600"/>
              </a:spcAft>
            </a:pPr>
            <a:fld id="{E917DE0E-AFB1-41FD-BC35-27DB61CA125F}" type="slidenum">
              <a:rPr lang="en-AU" smtClean="0"/>
              <a:pPr>
                <a:spcAft>
                  <a:spcPts val="600"/>
                </a:spcAft>
              </a:pPr>
              <a:t>10</a:t>
            </a:fld>
            <a:endParaRPr lang="en-AU"/>
          </a:p>
        </p:txBody>
      </p:sp>
      <p:sp>
        <p:nvSpPr>
          <p:cNvPr id="24" name="Footer Placeholder 4">
            <a:extLst>
              <a:ext uri="{FF2B5EF4-FFF2-40B4-BE49-F238E27FC236}">
                <a16:creationId xmlns:a16="http://schemas.microsoft.com/office/drawing/2014/main" id="{89A18700-EA8D-ADDF-D6B4-BE8C9B861525}"/>
              </a:ext>
            </a:extLst>
          </p:cNvPr>
          <p:cNvSpPr>
            <a:spLocks noGrp="1"/>
          </p:cNvSpPr>
          <p:nvPr>
            <p:ph type="ftr" sz="quarter" idx="13"/>
          </p:nvPr>
        </p:nvSpPr>
        <p:spPr>
          <a:xfrm>
            <a:off x="719668" y="6519171"/>
            <a:ext cx="3360109" cy="240219"/>
          </a:xfrm>
        </p:spPr>
        <p:txBody>
          <a:bodyPr vert="horz" lIns="0" tIns="0" rIns="0" bIns="0" rtlCol="0" anchor="ctr">
            <a:normAutofit fontScale="92500"/>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2" name="TextBox 1">
            <a:extLst>
              <a:ext uri="{FF2B5EF4-FFF2-40B4-BE49-F238E27FC236}">
                <a16:creationId xmlns:a16="http://schemas.microsoft.com/office/drawing/2014/main" id="{D8F1BE08-2B73-2232-FB45-10DA7018C2EF}"/>
              </a:ext>
            </a:extLst>
          </p:cNvPr>
          <p:cNvSpPr txBox="1"/>
          <p:nvPr/>
        </p:nvSpPr>
        <p:spPr>
          <a:xfrm>
            <a:off x="191344" y="980728"/>
            <a:ext cx="10801200" cy="1152128"/>
          </a:xfrm>
          <a:prstGeom prst="rect">
            <a:avLst/>
          </a:prstGeom>
        </p:spPr>
        <p:txBody>
          <a:bodyPr vert="horz" lIns="0" tIns="0" rIns="0" bIns="0" rtlCol="0" anchor="ctr">
            <a:normAutofit/>
          </a:bodyPr>
          <a:lstStyle/>
          <a:p>
            <a:pPr algn="l"/>
            <a:r>
              <a:rPr lang="en-AU" sz="1600" b="1" i="0" dirty="0">
                <a:solidFill>
                  <a:srgbClr val="0D0D0D"/>
                </a:solidFill>
                <a:effectLst/>
                <a:highlight>
                  <a:srgbClr val="FFFFFF"/>
                </a:highlight>
                <a:latin typeface="+mj-lt"/>
              </a:rPr>
              <a:t>Context:</a:t>
            </a:r>
          </a:p>
          <a:p>
            <a:pPr algn="l"/>
            <a:r>
              <a:rPr lang="en-AU" sz="1600" b="0" i="0" dirty="0">
                <a:solidFill>
                  <a:srgbClr val="0D0D0D"/>
                </a:solidFill>
                <a:effectLst/>
                <a:highlight>
                  <a:srgbClr val="FFFFFF"/>
                </a:highlight>
                <a:latin typeface="+mj-lt"/>
              </a:rPr>
              <a:t>You are conducting research in a variety of fields and want to determine if machine learning (ML) techniques are applicable to your work. Based on the decision flowchart provided by MIT Sloan, answer the following questions by choosing the most appropriate machine learning approach or determining if machine learning is not useful.</a:t>
            </a:r>
          </a:p>
        </p:txBody>
      </p:sp>
      <p:sp>
        <p:nvSpPr>
          <p:cNvPr id="4" name="TextBox 3">
            <a:extLst>
              <a:ext uri="{FF2B5EF4-FFF2-40B4-BE49-F238E27FC236}">
                <a16:creationId xmlns:a16="http://schemas.microsoft.com/office/drawing/2014/main" id="{C8A9BE94-BC2B-8B4A-E954-3F52994363DE}"/>
              </a:ext>
            </a:extLst>
          </p:cNvPr>
          <p:cNvSpPr txBox="1"/>
          <p:nvPr/>
        </p:nvSpPr>
        <p:spPr>
          <a:xfrm>
            <a:off x="4694797" y="2230572"/>
            <a:ext cx="9005739" cy="369332"/>
          </a:xfrm>
          <a:prstGeom prst="rect">
            <a:avLst/>
          </a:prstGeom>
          <a:noFill/>
        </p:spPr>
        <p:txBody>
          <a:bodyPr wrap="square">
            <a:spAutoFit/>
          </a:bodyPr>
          <a:lstStyle/>
          <a:p>
            <a:pPr algn="l"/>
            <a:r>
              <a:rPr lang="en-AU" b="1" i="0" dirty="0">
                <a:solidFill>
                  <a:srgbClr val="0D0D0D"/>
                </a:solidFill>
                <a:effectLst/>
                <a:highlight>
                  <a:srgbClr val="FFFFFF"/>
                </a:highlight>
                <a:latin typeface="Söhne"/>
              </a:rPr>
              <a:t>Team based activity</a:t>
            </a:r>
            <a:endParaRPr lang="en-AU" b="0" i="0" dirty="0">
              <a:solidFill>
                <a:srgbClr val="0D0D0D"/>
              </a:solidFill>
              <a:effectLst/>
              <a:highlight>
                <a:srgbClr val="FFFFFF"/>
              </a:highlight>
              <a:latin typeface="Söhne"/>
            </a:endParaRPr>
          </a:p>
        </p:txBody>
      </p:sp>
      <p:sp>
        <p:nvSpPr>
          <p:cNvPr id="3" name="TextBox 2">
            <a:extLst>
              <a:ext uri="{FF2B5EF4-FFF2-40B4-BE49-F238E27FC236}">
                <a16:creationId xmlns:a16="http://schemas.microsoft.com/office/drawing/2014/main" id="{8B07D1F1-8789-55DF-70A7-5BA56D246E64}"/>
              </a:ext>
            </a:extLst>
          </p:cNvPr>
          <p:cNvSpPr txBox="1"/>
          <p:nvPr/>
        </p:nvSpPr>
        <p:spPr>
          <a:xfrm>
            <a:off x="7093064" y="6139071"/>
            <a:ext cx="4209206" cy="646331"/>
          </a:xfrm>
          <a:prstGeom prst="rect">
            <a:avLst/>
          </a:prstGeom>
          <a:noFill/>
        </p:spPr>
        <p:txBody>
          <a:bodyPr wrap="square">
            <a:spAutoFit/>
          </a:bodyPr>
          <a:lstStyle/>
          <a:p>
            <a:pPr algn="l"/>
            <a:br>
              <a:rPr lang="en-AU" b="1" i="0" dirty="0">
                <a:solidFill>
                  <a:srgbClr val="0D0D0D"/>
                </a:solidFill>
                <a:effectLst/>
                <a:highlight>
                  <a:srgbClr val="FFFFFF"/>
                </a:highlight>
                <a:latin typeface="Söhne"/>
              </a:rPr>
            </a:br>
            <a:r>
              <a:rPr lang="en-AU" b="1" i="0" dirty="0">
                <a:solidFill>
                  <a:srgbClr val="0D0D0D"/>
                </a:solidFill>
                <a:effectLst/>
                <a:highlight>
                  <a:srgbClr val="FFFFFF"/>
                </a:highlight>
                <a:latin typeface="Söhne"/>
              </a:rPr>
              <a:t>https://</a:t>
            </a:r>
            <a:r>
              <a:rPr lang="en-AU" b="1" i="0" dirty="0" err="1">
                <a:solidFill>
                  <a:srgbClr val="0D0D0D"/>
                </a:solidFill>
                <a:effectLst/>
                <a:highlight>
                  <a:srgbClr val="FFFFFF"/>
                </a:highlight>
                <a:latin typeface="Söhne"/>
              </a:rPr>
              <a:t>forms.office.com</a:t>
            </a:r>
            <a:r>
              <a:rPr lang="en-AU" b="1" i="0" dirty="0">
                <a:solidFill>
                  <a:srgbClr val="0D0D0D"/>
                </a:solidFill>
                <a:effectLst/>
                <a:highlight>
                  <a:srgbClr val="FFFFFF"/>
                </a:highlight>
                <a:latin typeface="Söhne"/>
              </a:rPr>
              <a:t>/r/</a:t>
            </a:r>
            <a:r>
              <a:rPr lang="en-AU" b="1" i="0" dirty="0" err="1">
                <a:solidFill>
                  <a:srgbClr val="0D0D0D"/>
                </a:solidFill>
                <a:effectLst/>
                <a:highlight>
                  <a:srgbClr val="FFFFFF"/>
                </a:highlight>
                <a:latin typeface="Söhne"/>
              </a:rPr>
              <a:t>TaBFqQMuEi</a:t>
            </a:r>
            <a:endParaRPr lang="en-AU" b="0" i="0" dirty="0">
              <a:solidFill>
                <a:srgbClr val="0D0D0D"/>
              </a:solidFill>
              <a:effectLst/>
              <a:highlight>
                <a:srgbClr val="FFFFFF"/>
              </a:highlight>
              <a:latin typeface="Söhne"/>
            </a:endParaRPr>
          </a:p>
        </p:txBody>
      </p:sp>
      <p:pic>
        <p:nvPicPr>
          <p:cNvPr id="5" name="Picture 4" descr="A qr code on a grey background&#10;&#10;Description automatically generated">
            <a:extLst>
              <a:ext uri="{FF2B5EF4-FFF2-40B4-BE49-F238E27FC236}">
                <a16:creationId xmlns:a16="http://schemas.microsoft.com/office/drawing/2014/main" id="{76C6ADC2-393A-960C-530F-ECB156661B47}"/>
              </a:ext>
            </a:extLst>
          </p:cNvPr>
          <p:cNvPicPr>
            <a:picLocks noChangeAspect="1"/>
          </p:cNvPicPr>
          <p:nvPr/>
        </p:nvPicPr>
        <p:blipFill>
          <a:blip r:embed="rId3"/>
          <a:stretch>
            <a:fillRect/>
          </a:stretch>
        </p:blipFill>
        <p:spPr>
          <a:xfrm>
            <a:off x="6936740" y="2162792"/>
            <a:ext cx="4178643" cy="4178643"/>
          </a:xfrm>
          <a:prstGeom prst="rect">
            <a:avLst/>
          </a:prstGeom>
        </p:spPr>
      </p:pic>
      <p:pic>
        <p:nvPicPr>
          <p:cNvPr id="10" name="Picture 9">
            <a:extLst>
              <a:ext uri="{FF2B5EF4-FFF2-40B4-BE49-F238E27FC236}">
                <a16:creationId xmlns:a16="http://schemas.microsoft.com/office/drawing/2014/main" id="{501894ED-8B42-5E16-77B9-CB447DEE7ACD}"/>
              </a:ext>
            </a:extLst>
          </p:cNvPr>
          <p:cNvPicPr>
            <a:picLocks noChangeAspect="1"/>
          </p:cNvPicPr>
          <p:nvPr/>
        </p:nvPicPr>
        <p:blipFill>
          <a:blip r:embed="rId4"/>
          <a:stretch>
            <a:fillRect/>
          </a:stretch>
        </p:blipFill>
        <p:spPr>
          <a:xfrm>
            <a:off x="1552944" y="2697621"/>
            <a:ext cx="2857500" cy="2857500"/>
          </a:xfrm>
          <a:prstGeom prst="rect">
            <a:avLst/>
          </a:prstGeom>
        </p:spPr>
      </p:pic>
      <p:sp>
        <p:nvSpPr>
          <p:cNvPr id="11" name="TextBox 10">
            <a:extLst>
              <a:ext uri="{FF2B5EF4-FFF2-40B4-BE49-F238E27FC236}">
                <a16:creationId xmlns:a16="http://schemas.microsoft.com/office/drawing/2014/main" id="{907ACD10-6D5E-F1B8-CFE4-81F024A4B702}"/>
              </a:ext>
            </a:extLst>
          </p:cNvPr>
          <p:cNvSpPr txBox="1"/>
          <p:nvPr/>
        </p:nvSpPr>
        <p:spPr>
          <a:xfrm>
            <a:off x="1076617" y="5306591"/>
            <a:ext cx="3531736" cy="369332"/>
          </a:xfrm>
          <a:prstGeom prst="rect">
            <a:avLst/>
          </a:prstGeom>
          <a:noFill/>
        </p:spPr>
        <p:txBody>
          <a:bodyPr wrap="none" rtlCol="0">
            <a:spAutoFit/>
          </a:bodyPr>
          <a:lstStyle/>
          <a:p>
            <a:r>
              <a:rPr lang="en-US" dirty="0"/>
              <a:t>Answer; https://</a:t>
            </a:r>
            <a:r>
              <a:rPr lang="en-US" dirty="0" err="1"/>
              <a:t>shorturl.at</a:t>
            </a:r>
            <a:r>
              <a:rPr lang="en-US" dirty="0"/>
              <a:t>/</a:t>
            </a:r>
            <a:r>
              <a:rPr lang="en-US" dirty="0" err="1"/>
              <a:t>nULxq</a:t>
            </a:r>
            <a:endParaRPr lang="en-US" dirty="0"/>
          </a:p>
        </p:txBody>
      </p:sp>
    </p:spTree>
    <p:extLst>
      <p:ext uri="{BB962C8B-B14F-4D97-AF65-F5344CB8AC3E}">
        <p14:creationId xmlns:p14="http://schemas.microsoft.com/office/powerpoint/2010/main" val="6323069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F1BE08-2B73-2232-FB45-10DA7018C2EF}"/>
              </a:ext>
            </a:extLst>
          </p:cNvPr>
          <p:cNvSpPr txBox="1"/>
          <p:nvPr/>
        </p:nvSpPr>
        <p:spPr>
          <a:xfrm>
            <a:off x="407368" y="1124744"/>
            <a:ext cx="3384375" cy="1569660"/>
          </a:xfrm>
          <a:prstGeom prst="rect">
            <a:avLst/>
          </a:prstGeom>
          <a:noFill/>
        </p:spPr>
        <p:txBody>
          <a:bodyPr wrap="square" rtlCol="0">
            <a:spAutoFit/>
          </a:bodyPr>
          <a:lstStyle/>
          <a:p>
            <a:r>
              <a:rPr lang="en-AU" sz="2400">
                <a:solidFill>
                  <a:schemeClr val="bg1"/>
                </a:solidFill>
              </a:rPr>
              <a:t>Machine Learning, </a:t>
            </a:r>
            <a:r>
              <a:rPr lang="en-AU" sz="2400" b="1">
                <a:solidFill>
                  <a:schemeClr val="bg1"/>
                </a:solidFill>
              </a:rPr>
              <a:t>Unsupervised</a:t>
            </a:r>
            <a:r>
              <a:rPr lang="en-AU" sz="2400">
                <a:solidFill>
                  <a:schemeClr val="bg1"/>
                </a:solidFill>
              </a:rPr>
              <a:t> Learning Algorithm, Clustering with </a:t>
            </a:r>
            <a:r>
              <a:rPr lang="en-AU" sz="2400" b="1" err="1">
                <a:solidFill>
                  <a:schemeClr val="bg1"/>
                </a:solidFill>
              </a:rPr>
              <a:t>Kmean</a:t>
            </a:r>
            <a:endParaRPr lang="en-AU" sz="2400" b="1">
              <a:solidFill>
                <a:schemeClr val="bg1"/>
              </a:solidFill>
            </a:endParaRPr>
          </a:p>
        </p:txBody>
      </p:sp>
      <p:pic>
        <p:nvPicPr>
          <p:cNvPr id="2050" name="Picture 2" descr="Machine Learning: Clustering with K-Means: Clustering: K-Means Cheatsheet |  Codecademy">
            <a:extLst>
              <a:ext uri="{FF2B5EF4-FFF2-40B4-BE49-F238E27FC236}">
                <a16:creationId xmlns:a16="http://schemas.microsoft.com/office/drawing/2014/main" id="{BA647DA9-7BFB-60DF-6486-A71C2FE563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7768" y="260648"/>
            <a:ext cx="7959469" cy="642468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577FF52-5D4B-5408-094D-2C8CF618198A}"/>
              </a:ext>
            </a:extLst>
          </p:cNvPr>
          <p:cNvSpPr txBox="1"/>
          <p:nvPr/>
        </p:nvSpPr>
        <p:spPr>
          <a:xfrm>
            <a:off x="4270204" y="6440097"/>
            <a:ext cx="7725095" cy="246221"/>
          </a:xfrm>
          <a:prstGeom prst="rect">
            <a:avLst/>
          </a:prstGeom>
          <a:noFill/>
        </p:spPr>
        <p:txBody>
          <a:bodyPr wrap="square">
            <a:spAutoFit/>
          </a:bodyPr>
          <a:lstStyle/>
          <a:p>
            <a:r>
              <a:rPr lang="en-AU" sz="1000" i="1"/>
              <a:t>https://www.codecademy.com/learn/machine-learning-clustering-with-k-means/modules/ml-kmeans-clustering-course/cheatsheet</a:t>
            </a:r>
          </a:p>
        </p:txBody>
      </p:sp>
      <p:sp>
        <p:nvSpPr>
          <p:cNvPr id="6" name="TextBox 5">
            <a:extLst>
              <a:ext uri="{FF2B5EF4-FFF2-40B4-BE49-F238E27FC236}">
                <a16:creationId xmlns:a16="http://schemas.microsoft.com/office/drawing/2014/main" id="{9450CFB6-64E4-F950-93A7-2C09A0217812}"/>
              </a:ext>
            </a:extLst>
          </p:cNvPr>
          <p:cNvSpPr txBox="1"/>
          <p:nvPr/>
        </p:nvSpPr>
        <p:spPr>
          <a:xfrm>
            <a:off x="196701" y="6440097"/>
            <a:ext cx="610222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AU" sz="800" b="0" i="0" u="none" strike="noStrike" kern="1200" cap="none" spc="0" normalizeH="0" baseline="0" noProof="0" dirty="0">
                <a:ln>
                  <a:noFill/>
                </a:ln>
                <a:solidFill>
                  <a:prstClr val="black"/>
                </a:solidFill>
                <a:effectLst/>
                <a:uLnTx/>
                <a:uFillTx/>
                <a:latin typeface="Arial"/>
                <a:ea typeface="+mn-ea"/>
                <a:cs typeface="+mn-cs"/>
              </a:rPr>
              <a:t>Foundations and Frontiers: </a:t>
            </a:r>
            <a:br>
              <a:rPr kumimoji="0" lang="en-AU" sz="800" b="0" i="0" u="none" strike="noStrike" kern="1200" cap="none" spc="0" normalizeH="0" baseline="0" noProof="0" dirty="0">
                <a:ln>
                  <a:noFill/>
                </a:ln>
                <a:solidFill>
                  <a:prstClr val="black"/>
                </a:solidFill>
                <a:effectLst/>
                <a:uLnTx/>
                <a:uFillTx/>
                <a:latin typeface="Arial"/>
                <a:ea typeface="+mn-ea"/>
                <a:cs typeface="+mn-cs"/>
              </a:rPr>
            </a:br>
            <a:r>
              <a:rPr kumimoji="0" lang="en-AU" sz="800" b="0" i="0" u="none" strike="noStrike" kern="1200" cap="none" spc="0" normalizeH="0" baseline="0" noProof="0" dirty="0">
                <a:ln>
                  <a:noFill/>
                </a:ln>
                <a:solidFill>
                  <a:prstClr val="black"/>
                </a:solidFill>
                <a:effectLst/>
                <a:uLnTx/>
                <a:uFillTx/>
                <a:latin typeface="Arial"/>
                <a:ea typeface="+mn-ea"/>
                <a:cs typeface="+mn-cs"/>
              </a:rPr>
              <a:t>Introduction to Machine Learning (ML) for Interdisciplinary Research| 29</a:t>
            </a:r>
            <a:r>
              <a:rPr kumimoji="0" lang="en-AU" sz="800" b="0" i="0" u="none" strike="noStrike" kern="1200" cap="none" spc="0" normalizeH="0" baseline="30000" noProof="0" dirty="0">
                <a:ln>
                  <a:noFill/>
                </a:ln>
                <a:solidFill>
                  <a:prstClr val="black"/>
                </a:solidFill>
                <a:effectLst/>
                <a:uLnTx/>
                <a:uFillTx/>
                <a:latin typeface="Arial"/>
                <a:ea typeface="+mn-ea"/>
                <a:cs typeface="+mn-cs"/>
              </a:rPr>
              <a:t>th</a:t>
            </a:r>
            <a:r>
              <a:rPr kumimoji="0" lang="en-AU" sz="800" b="0" i="0" u="none" strike="noStrike" kern="1200" cap="none" spc="0" normalizeH="0" baseline="0" noProof="0" dirty="0">
                <a:ln>
                  <a:noFill/>
                </a:ln>
                <a:solidFill>
                  <a:prstClr val="black"/>
                </a:solidFill>
                <a:effectLst/>
                <a:uLnTx/>
                <a:uFillTx/>
                <a:latin typeface="Arial"/>
                <a:ea typeface="+mn-ea"/>
                <a:cs typeface="+mn-cs"/>
              </a:rPr>
              <a:t> May 2024</a:t>
            </a:r>
          </a:p>
        </p:txBody>
      </p:sp>
    </p:spTree>
    <p:extLst>
      <p:ext uri="{BB962C8B-B14F-4D97-AF65-F5344CB8AC3E}">
        <p14:creationId xmlns:p14="http://schemas.microsoft.com/office/powerpoint/2010/main" val="42084545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F1BE08-2B73-2232-FB45-10DA7018C2EF}"/>
              </a:ext>
            </a:extLst>
          </p:cNvPr>
          <p:cNvSpPr txBox="1"/>
          <p:nvPr/>
        </p:nvSpPr>
        <p:spPr>
          <a:xfrm>
            <a:off x="407368" y="1124744"/>
            <a:ext cx="3384375" cy="1938992"/>
          </a:xfrm>
          <a:prstGeom prst="rect">
            <a:avLst/>
          </a:prstGeom>
          <a:noFill/>
        </p:spPr>
        <p:txBody>
          <a:bodyPr wrap="square" rtlCol="0">
            <a:spAutoFit/>
          </a:bodyPr>
          <a:lstStyle/>
          <a:p>
            <a:r>
              <a:rPr lang="en-AU" sz="2400" b="1">
                <a:solidFill>
                  <a:schemeClr val="bg1"/>
                </a:solidFill>
              </a:rPr>
              <a:t>Machine Learning, Unsupervised Learning Algorithm, Clustering with </a:t>
            </a:r>
            <a:r>
              <a:rPr lang="en-AU" sz="2400" b="1" err="1">
                <a:solidFill>
                  <a:schemeClr val="bg1"/>
                </a:solidFill>
              </a:rPr>
              <a:t>Kmean</a:t>
            </a:r>
            <a:endParaRPr lang="en-AU" sz="2400" b="1">
              <a:solidFill>
                <a:schemeClr val="bg1"/>
              </a:solidFill>
            </a:endParaRPr>
          </a:p>
        </p:txBody>
      </p:sp>
      <p:sp>
        <p:nvSpPr>
          <p:cNvPr id="7" name="TextBox 6">
            <a:extLst>
              <a:ext uri="{FF2B5EF4-FFF2-40B4-BE49-F238E27FC236}">
                <a16:creationId xmlns:a16="http://schemas.microsoft.com/office/drawing/2014/main" id="{1577FF52-5D4B-5408-094D-2C8CF618198A}"/>
              </a:ext>
            </a:extLst>
          </p:cNvPr>
          <p:cNvSpPr txBox="1"/>
          <p:nvPr/>
        </p:nvSpPr>
        <p:spPr>
          <a:xfrm>
            <a:off x="4655840" y="5513487"/>
            <a:ext cx="7725095" cy="246221"/>
          </a:xfrm>
          <a:prstGeom prst="rect">
            <a:avLst/>
          </a:prstGeom>
          <a:noFill/>
        </p:spPr>
        <p:txBody>
          <a:bodyPr wrap="square">
            <a:spAutoFit/>
          </a:bodyPr>
          <a:lstStyle/>
          <a:p>
            <a:r>
              <a:rPr lang="en-AU" sz="1000" i="1"/>
              <a:t>https://www.datacamp.com/tutorial/cluster-analysis-in-tableau</a:t>
            </a:r>
          </a:p>
        </p:txBody>
      </p:sp>
      <p:pic>
        <p:nvPicPr>
          <p:cNvPr id="4098" name="Picture 2" descr="Cluster Analysis in Tableau | DataCamp">
            <a:extLst>
              <a:ext uri="{FF2B5EF4-FFF2-40B4-BE49-F238E27FC236}">
                <a16:creationId xmlns:a16="http://schemas.microsoft.com/office/drawing/2014/main" id="{15B34940-A477-0AA8-F12B-F6362059A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5840" y="836712"/>
            <a:ext cx="6800850" cy="46767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6236DAE-3883-02C5-F5FD-BBEDE1A8BD98}"/>
              </a:ext>
            </a:extLst>
          </p:cNvPr>
          <p:cNvSpPr txBox="1"/>
          <p:nvPr/>
        </p:nvSpPr>
        <p:spPr>
          <a:xfrm>
            <a:off x="167951" y="6362151"/>
            <a:ext cx="6195526"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AU" sz="800" b="0" i="0" u="none" strike="noStrike" kern="1200" cap="none" spc="0" normalizeH="0" baseline="0" noProof="0" dirty="0">
                <a:ln>
                  <a:noFill/>
                </a:ln>
                <a:solidFill>
                  <a:prstClr val="black"/>
                </a:solidFill>
                <a:effectLst/>
                <a:uLnTx/>
                <a:uFillTx/>
                <a:latin typeface="Arial"/>
                <a:ea typeface="+mn-ea"/>
                <a:cs typeface="+mn-cs"/>
              </a:rPr>
              <a:t>Foundations and Frontiers: </a:t>
            </a:r>
            <a:br>
              <a:rPr kumimoji="0" lang="en-AU" sz="800" b="0" i="0" u="none" strike="noStrike" kern="1200" cap="none" spc="0" normalizeH="0" baseline="0" noProof="0" dirty="0">
                <a:ln>
                  <a:noFill/>
                </a:ln>
                <a:solidFill>
                  <a:prstClr val="black"/>
                </a:solidFill>
                <a:effectLst/>
                <a:uLnTx/>
                <a:uFillTx/>
                <a:latin typeface="Arial"/>
                <a:ea typeface="+mn-ea"/>
                <a:cs typeface="+mn-cs"/>
              </a:rPr>
            </a:br>
            <a:r>
              <a:rPr kumimoji="0" lang="en-AU" sz="800" b="0" i="0" u="none" strike="noStrike" kern="1200" cap="none" spc="0" normalizeH="0" baseline="0" noProof="0" dirty="0">
                <a:ln>
                  <a:noFill/>
                </a:ln>
                <a:solidFill>
                  <a:prstClr val="black"/>
                </a:solidFill>
                <a:effectLst/>
                <a:uLnTx/>
                <a:uFillTx/>
                <a:latin typeface="Arial"/>
                <a:ea typeface="+mn-ea"/>
                <a:cs typeface="+mn-cs"/>
              </a:rPr>
              <a:t>Introduction to Machine Learning (ML) for Interdisciplinary Research| 29</a:t>
            </a:r>
            <a:r>
              <a:rPr kumimoji="0" lang="en-AU" sz="800" b="0" i="0" u="none" strike="noStrike" kern="1200" cap="none" spc="0" normalizeH="0" baseline="30000" noProof="0" dirty="0">
                <a:ln>
                  <a:noFill/>
                </a:ln>
                <a:solidFill>
                  <a:prstClr val="black"/>
                </a:solidFill>
                <a:effectLst/>
                <a:uLnTx/>
                <a:uFillTx/>
                <a:latin typeface="Arial"/>
                <a:ea typeface="+mn-ea"/>
                <a:cs typeface="+mn-cs"/>
              </a:rPr>
              <a:t>th</a:t>
            </a:r>
            <a:r>
              <a:rPr kumimoji="0" lang="en-AU" sz="800" b="0" i="0" u="none" strike="noStrike" kern="1200" cap="none" spc="0" normalizeH="0" baseline="0" noProof="0" dirty="0">
                <a:ln>
                  <a:noFill/>
                </a:ln>
                <a:solidFill>
                  <a:prstClr val="black"/>
                </a:solidFill>
                <a:effectLst/>
                <a:uLnTx/>
                <a:uFillTx/>
                <a:latin typeface="Arial"/>
                <a:ea typeface="+mn-ea"/>
                <a:cs typeface="+mn-cs"/>
              </a:rPr>
              <a:t> May 2024</a:t>
            </a:r>
          </a:p>
        </p:txBody>
      </p:sp>
    </p:spTree>
    <p:extLst>
      <p:ext uri="{BB962C8B-B14F-4D97-AF65-F5344CB8AC3E}">
        <p14:creationId xmlns:p14="http://schemas.microsoft.com/office/powerpoint/2010/main" val="33000429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F1BE08-2B73-2232-FB45-10DA7018C2EF}"/>
              </a:ext>
            </a:extLst>
          </p:cNvPr>
          <p:cNvSpPr txBox="1"/>
          <p:nvPr/>
        </p:nvSpPr>
        <p:spPr>
          <a:xfrm>
            <a:off x="407368" y="1124744"/>
            <a:ext cx="3384375" cy="1938992"/>
          </a:xfrm>
          <a:prstGeom prst="rect">
            <a:avLst/>
          </a:prstGeom>
          <a:noFill/>
        </p:spPr>
        <p:txBody>
          <a:bodyPr wrap="square" rtlCol="0">
            <a:spAutoFit/>
          </a:bodyPr>
          <a:lstStyle/>
          <a:p>
            <a:r>
              <a:rPr lang="en-AU" sz="2400" b="1">
                <a:solidFill>
                  <a:schemeClr val="bg1"/>
                </a:solidFill>
              </a:rPr>
              <a:t>Machine Learning, Unsupervised Learning Algorithm, Clustering with </a:t>
            </a:r>
            <a:r>
              <a:rPr lang="en-AU" sz="2400" b="1" err="1">
                <a:solidFill>
                  <a:schemeClr val="bg1"/>
                </a:solidFill>
              </a:rPr>
              <a:t>Kmean</a:t>
            </a:r>
            <a:endParaRPr lang="en-AU" sz="2400" b="1">
              <a:solidFill>
                <a:schemeClr val="bg1"/>
              </a:solidFill>
            </a:endParaRPr>
          </a:p>
        </p:txBody>
      </p:sp>
      <p:sp>
        <p:nvSpPr>
          <p:cNvPr id="7" name="TextBox 6">
            <a:extLst>
              <a:ext uri="{FF2B5EF4-FFF2-40B4-BE49-F238E27FC236}">
                <a16:creationId xmlns:a16="http://schemas.microsoft.com/office/drawing/2014/main" id="{1577FF52-5D4B-5408-094D-2C8CF618198A}"/>
              </a:ext>
            </a:extLst>
          </p:cNvPr>
          <p:cNvSpPr txBox="1"/>
          <p:nvPr/>
        </p:nvSpPr>
        <p:spPr>
          <a:xfrm>
            <a:off x="4583832" y="6119664"/>
            <a:ext cx="7725095" cy="246221"/>
          </a:xfrm>
          <a:prstGeom prst="rect">
            <a:avLst/>
          </a:prstGeom>
          <a:noFill/>
        </p:spPr>
        <p:txBody>
          <a:bodyPr wrap="square">
            <a:spAutoFit/>
          </a:bodyPr>
          <a:lstStyle/>
          <a:p>
            <a:r>
              <a:rPr lang="en-AU" sz="1000" i="1"/>
              <a:t>https://www.linkedin.com/pulse/k-means-clustering-use-cases-kartik-lokare-1f</a:t>
            </a:r>
          </a:p>
        </p:txBody>
      </p:sp>
      <p:pic>
        <p:nvPicPr>
          <p:cNvPr id="5122" name="Picture 2" descr="K-Means Clustering - Use Cases">
            <a:extLst>
              <a:ext uri="{FF2B5EF4-FFF2-40B4-BE49-F238E27FC236}">
                <a16:creationId xmlns:a16="http://schemas.microsoft.com/office/drawing/2014/main" id="{8037A6A5-2FC3-A639-E054-56854685E3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9696" y="980728"/>
            <a:ext cx="8704967" cy="489654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B6C50E3-8640-8FB2-751E-3DB0400F56B7}"/>
              </a:ext>
            </a:extLst>
          </p:cNvPr>
          <p:cNvSpPr txBox="1"/>
          <p:nvPr/>
        </p:nvSpPr>
        <p:spPr>
          <a:xfrm>
            <a:off x="149289" y="6439000"/>
            <a:ext cx="6158204"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AU" sz="800" b="0" i="0" u="none" strike="noStrike" kern="1200" cap="none" spc="0" normalizeH="0" baseline="0" noProof="0" dirty="0">
                <a:ln>
                  <a:noFill/>
                </a:ln>
                <a:solidFill>
                  <a:prstClr val="black"/>
                </a:solidFill>
                <a:effectLst/>
                <a:uLnTx/>
                <a:uFillTx/>
                <a:latin typeface="Arial"/>
                <a:ea typeface="+mn-ea"/>
                <a:cs typeface="+mn-cs"/>
              </a:rPr>
              <a:t>Foundations and Frontiers: </a:t>
            </a:r>
            <a:br>
              <a:rPr kumimoji="0" lang="en-AU" sz="800" b="0" i="0" u="none" strike="noStrike" kern="1200" cap="none" spc="0" normalizeH="0" baseline="0" noProof="0" dirty="0">
                <a:ln>
                  <a:noFill/>
                </a:ln>
                <a:solidFill>
                  <a:prstClr val="black"/>
                </a:solidFill>
                <a:effectLst/>
                <a:uLnTx/>
                <a:uFillTx/>
                <a:latin typeface="Arial"/>
                <a:ea typeface="+mn-ea"/>
                <a:cs typeface="+mn-cs"/>
              </a:rPr>
            </a:br>
            <a:r>
              <a:rPr kumimoji="0" lang="en-AU" sz="800" b="0" i="0" u="none" strike="noStrike" kern="1200" cap="none" spc="0" normalizeH="0" baseline="0" noProof="0" dirty="0">
                <a:ln>
                  <a:noFill/>
                </a:ln>
                <a:solidFill>
                  <a:prstClr val="black"/>
                </a:solidFill>
                <a:effectLst/>
                <a:uLnTx/>
                <a:uFillTx/>
                <a:latin typeface="Arial"/>
                <a:ea typeface="+mn-ea"/>
                <a:cs typeface="+mn-cs"/>
              </a:rPr>
              <a:t>Introduction to Machine Learning (ML) for Interdisciplinary Research| 29</a:t>
            </a:r>
            <a:r>
              <a:rPr kumimoji="0" lang="en-AU" sz="800" b="0" i="0" u="none" strike="noStrike" kern="1200" cap="none" spc="0" normalizeH="0" baseline="30000" noProof="0" dirty="0">
                <a:ln>
                  <a:noFill/>
                </a:ln>
                <a:solidFill>
                  <a:prstClr val="black"/>
                </a:solidFill>
                <a:effectLst/>
                <a:uLnTx/>
                <a:uFillTx/>
                <a:latin typeface="Arial"/>
                <a:ea typeface="+mn-ea"/>
                <a:cs typeface="+mn-cs"/>
              </a:rPr>
              <a:t>th</a:t>
            </a:r>
            <a:r>
              <a:rPr kumimoji="0" lang="en-AU" sz="800" b="0" i="0" u="none" strike="noStrike" kern="1200" cap="none" spc="0" normalizeH="0" baseline="0" noProof="0" dirty="0">
                <a:ln>
                  <a:noFill/>
                </a:ln>
                <a:solidFill>
                  <a:prstClr val="black"/>
                </a:solidFill>
                <a:effectLst/>
                <a:uLnTx/>
                <a:uFillTx/>
                <a:latin typeface="Arial"/>
                <a:ea typeface="+mn-ea"/>
                <a:cs typeface="+mn-cs"/>
              </a:rPr>
              <a:t> May 2024</a:t>
            </a:r>
          </a:p>
        </p:txBody>
      </p:sp>
    </p:spTree>
    <p:extLst>
      <p:ext uri="{BB962C8B-B14F-4D97-AF65-F5344CB8AC3E}">
        <p14:creationId xmlns:p14="http://schemas.microsoft.com/office/powerpoint/2010/main" val="10764985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AC10161-60CB-6E85-EF5E-211BDAAE4FDE}"/>
              </a:ext>
            </a:extLst>
          </p:cNvPr>
          <p:cNvPicPr>
            <a:picLocks noChangeAspect="1"/>
          </p:cNvPicPr>
          <p:nvPr/>
        </p:nvPicPr>
        <p:blipFill>
          <a:blip r:embed="rId3"/>
          <a:stretch>
            <a:fillRect/>
          </a:stretch>
        </p:blipFill>
        <p:spPr>
          <a:xfrm>
            <a:off x="3971448" y="1700213"/>
            <a:ext cx="4249107" cy="4249107"/>
          </a:xfrm>
          <a:prstGeom prst="rect">
            <a:avLst/>
          </a:prstGeom>
          <a:noFill/>
        </p:spPr>
      </p:pic>
      <p:sp>
        <p:nvSpPr>
          <p:cNvPr id="4" name="TextBox 3">
            <a:extLst>
              <a:ext uri="{FF2B5EF4-FFF2-40B4-BE49-F238E27FC236}">
                <a16:creationId xmlns:a16="http://schemas.microsoft.com/office/drawing/2014/main" id="{54ECD8AE-81A7-4F73-B50A-E6CB2410208D}"/>
              </a:ext>
            </a:extLst>
          </p:cNvPr>
          <p:cNvSpPr txBox="1"/>
          <p:nvPr/>
        </p:nvSpPr>
        <p:spPr>
          <a:xfrm>
            <a:off x="4314752" y="5949320"/>
            <a:ext cx="4125056" cy="360000"/>
          </a:xfrm>
          <a:prstGeom prst="rect">
            <a:avLst/>
          </a:prstGeom>
        </p:spPr>
        <p:txBody>
          <a:bodyPr vert="horz" lIns="0" tIns="0" rIns="0" bIns="0" rtlCol="0" anchor="ctr">
            <a:noAutofit/>
          </a:bodyPr>
          <a:lstStyle/>
          <a:p>
            <a:pPr>
              <a:spcBef>
                <a:spcPts val="300"/>
              </a:spcBef>
              <a:spcAft>
                <a:spcPts val="300"/>
              </a:spcAft>
              <a:buClr>
                <a:schemeClr val="tx1"/>
              </a:buClr>
            </a:pPr>
            <a:r>
              <a:rPr lang="en-US" sz="2500" b="1" kern="1200" dirty="0">
                <a:latin typeface="+mn-lt"/>
                <a:ea typeface="+mn-ea"/>
                <a:cs typeface="+mn-cs"/>
              </a:rPr>
              <a:t>https://shorturl.at/</a:t>
            </a:r>
            <a:r>
              <a:rPr lang="en-US" sz="2500" b="1" dirty="0" err="1"/>
              <a:t>tVPsl</a:t>
            </a:r>
            <a:endParaRPr lang="en-US" sz="2500" b="1" kern="1200" dirty="0">
              <a:latin typeface="+mn-lt"/>
              <a:ea typeface="+mn-ea"/>
              <a:cs typeface="+mn-cs"/>
            </a:endParaRPr>
          </a:p>
        </p:txBody>
      </p:sp>
      <p:sp>
        <p:nvSpPr>
          <p:cNvPr id="35" name="Slide Number Placeholder 3">
            <a:extLst>
              <a:ext uri="{FF2B5EF4-FFF2-40B4-BE49-F238E27FC236}">
                <a16:creationId xmlns:a16="http://schemas.microsoft.com/office/drawing/2014/main" id="{3A18D1FC-A878-F8DA-D4B0-CCC07A902E9E}"/>
              </a:ext>
            </a:extLst>
          </p:cNvPr>
          <p:cNvSpPr>
            <a:spLocks noGrp="1"/>
          </p:cNvSpPr>
          <p:nvPr>
            <p:ph type="sldNum" sz="quarter" idx="11"/>
          </p:nvPr>
        </p:nvSpPr>
        <p:spPr>
          <a:xfrm>
            <a:off x="11208568" y="6519171"/>
            <a:ext cx="288032" cy="240219"/>
          </a:xfrm>
        </p:spPr>
        <p:txBody>
          <a:bodyPr/>
          <a:lstStyle/>
          <a:p>
            <a:pPr>
              <a:spcAft>
                <a:spcPts val="600"/>
              </a:spcAft>
            </a:pPr>
            <a:fld id="{E917DE0E-AFB1-41FD-BC35-27DB61CA125F}" type="slidenum">
              <a:rPr lang="en-AU" smtClean="0"/>
              <a:pPr>
                <a:spcAft>
                  <a:spcPts val="600"/>
                </a:spcAft>
              </a:pPr>
              <a:t>14</a:t>
            </a:fld>
            <a:endParaRPr lang="en-AU"/>
          </a:p>
        </p:txBody>
      </p:sp>
      <p:sp>
        <p:nvSpPr>
          <p:cNvPr id="36" name="Footer Placeholder 4">
            <a:extLst>
              <a:ext uri="{FF2B5EF4-FFF2-40B4-BE49-F238E27FC236}">
                <a16:creationId xmlns:a16="http://schemas.microsoft.com/office/drawing/2014/main" id="{D35C5D4D-1DF7-C0F4-B1D6-2FD26B52BB71}"/>
              </a:ext>
            </a:extLst>
          </p:cNvPr>
          <p:cNvSpPr>
            <a:spLocks noGrp="1"/>
          </p:cNvSpPr>
          <p:nvPr>
            <p:ph type="ftr" sz="quarter" idx="10"/>
          </p:nvPr>
        </p:nvSpPr>
        <p:spPr>
          <a:xfrm>
            <a:off x="195310" y="6519171"/>
            <a:ext cx="3884468" cy="240219"/>
          </a:xfrm>
        </p:spPr>
        <p:txBody>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2" name="TextBox 1">
            <a:extLst>
              <a:ext uri="{FF2B5EF4-FFF2-40B4-BE49-F238E27FC236}">
                <a16:creationId xmlns:a16="http://schemas.microsoft.com/office/drawing/2014/main" id="{D8F1BE08-2B73-2232-FB45-10DA7018C2EF}"/>
              </a:ext>
            </a:extLst>
          </p:cNvPr>
          <p:cNvSpPr txBox="1"/>
          <p:nvPr/>
        </p:nvSpPr>
        <p:spPr>
          <a:xfrm>
            <a:off x="695326" y="1052736"/>
            <a:ext cx="10801350" cy="469056"/>
          </a:xfrm>
          <a:prstGeom prst="rect">
            <a:avLst/>
          </a:prstGeom>
        </p:spPr>
        <p:txBody>
          <a:bodyPr vert="horz" lIns="0" tIns="0" rIns="0" bIns="0" rtlCol="0" anchor="ctr">
            <a:normAutofit/>
          </a:bodyPr>
          <a:lstStyle/>
          <a:p>
            <a:pPr>
              <a:lnSpc>
                <a:spcPct val="90000"/>
              </a:lnSpc>
              <a:spcBef>
                <a:spcPct val="0"/>
              </a:spcBef>
              <a:spcAft>
                <a:spcPts val="600"/>
              </a:spcAft>
            </a:pPr>
            <a:r>
              <a:rPr lang="en-US" sz="3400">
                <a:solidFill>
                  <a:schemeClr val="accent1"/>
                </a:solidFill>
                <a:latin typeface="+mj-lt"/>
                <a:ea typeface="+mj-ea"/>
                <a:cs typeface="+mj-cs"/>
              </a:rPr>
              <a:t>Exercise with different datasets</a:t>
            </a:r>
          </a:p>
        </p:txBody>
      </p:sp>
    </p:spTree>
    <p:extLst>
      <p:ext uri="{BB962C8B-B14F-4D97-AF65-F5344CB8AC3E}">
        <p14:creationId xmlns:p14="http://schemas.microsoft.com/office/powerpoint/2010/main" val="34670950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C245E174-02A8-0DA5-6DC5-BF04A8988289}"/>
              </a:ext>
            </a:extLst>
          </p:cNvPr>
          <p:cNvGraphicFramePr>
            <a:graphicFrameLocks noGrp="1"/>
          </p:cNvGraphicFramePr>
          <p:nvPr>
            <p:ph sz="quarter" idx="10"/>
          </p:nvPr>
        </p:nvGraphicFramePr>
        <p:xfrm>
          <a:off x="695325" y="1449388"/>
          <a:ext cx="9577388" cy="46450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B736809B-F723-DE8D-9A4B-F3C08357E434}"/>
              </a:ext>
            </a:extLst>
          </p:cNvPr>
          <p:cNvSpPr>
            <a:spLocks noGrp="1"/>
          </p:cNvSpPr>
          <p:nvPr>
            <p:ph type="title"/>
          </p:nvPr>
        </p:nvSpPr>
        <p:spPr/>
        <p:txBody>
          <a:bodyPr>
            <a:normAutofit fontScale="90000"/>
          </a:bodyPr>
          <a:lstStyle/>
          <a:p>
            <a:r>
              <a:rPr lang="en-AU"/>
              <a:t>Upcoming Events and Notifications</a:t>
            </a:r>
          </a:p>
        </p:txBody>
      </p:sp>
      <p:sp>
        <p:nvSpPr>
          <p:cNvPr id="5" name="Slide Number Placeholder 4">
            <a:extLst>
              <a:ext uri="{FF2B5EF4-FFF2-40B4-BE49-F238E27FC236}">
                <a16:creationId xmlns:a16="http://schemas.microsoft.com/office/drawing/2014/main" id="{DEF52EB3-4A5A-1BCB-BE6D-2EDA9221F661}"/>
              </a:ext>
            </a:extLst>
          </p:cNvPr>
          <p:cNvSpPr>
            <a:spLocks noGrp="1"/>
          </p:cNvSpPr>
          <p:nvPr>
            <p:ph type="sldNum" sz="quarter" idx="18"/>
          </p:nvPr>
        </p:nvSpPr>
        <p:spPr/>
        <p:txBody>
          <a:bodyPr/>
          <a:lstStyle/>
          <a:p>
            <a:fld id="{E917DE0E-AFB1-41FD-BC35-27DB61CA125F}" type="slidenum">
              <a:rPr lang="en-AU" smtClean="0"/>
              <a:pPr/>
              <a:t>15</a:t>
            </a:fld>
            <a:endParaRPr lang="en-AU"/>
          </a:p>
        </p:txBody>
      </p:sp>
    </p:spTree>
    <p:extLst>
      <p:ext uri="{BB962C8B-B14F-4D97-AF65-F5344CB8AC3E}">
        <p14:creationId xmlns:p14="http://schemas.microsoft.com/office/powerpoint/2010/main" val="12560649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DBDFF409-E5A4-44C9-A30B-B0639677E6C5}"/>
                                            </p:graphicEl>
                                          </p:spTgt>
                                        </p:tgtEl>
                                        <p:attrNameLst>
                                          <p:attrName>style.visibility</p:attrName>
                                        </p:attrNameLst>
                                      </p:cBhvr>
                                      <p:to>
                                        <p:strVal val="visible"/>
                                      </p:to>
                                    </p:set>
                                    <p:animEffect transition="in" filter="fade">
                                      <p:cBhvr>
                                        <p:cTn id="7" dur="500"/>
                                        <p:tgtEl>
                                          <p:spTgt spid="6">
                                            <p:graphicEl>
                                              <a:dgm id="{DBDFF409-E5A4-44C9-A30B-B0639677E6C5}"/>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D1C7D5CA-04AC-4FF4-975F-AEB06098F711}"/>
                                            </p:graphicEl>
                                          </p:spTgt>
                                        </p:tgtEl>
                                        <p:attrNameLst>
                                          <p:attrName>style.visibility</p:attrName>
                                        </p:attrNameLst>
                                      </p:cBhvr>
                                      <p:to>
                                        <p:strVal val="visible"/>
                                      </p:to>
                                    </p:set>
                                    <p:animEffect transition="in" filter="fade">
                                      <p:cBhvr>
                                        <p:cTn id="12" dur="500"/>
                                        <p:tgtEl>
                                          <p:spTgt spid="6">
                                            <p:graphicEl>
                                              <a:dgm id="{D1C7D5CA-04AC-4FF4-975F-AEB06098F711}"/>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graphicEl>
                                              <a:dgm id="{5D2F0346-D96A-41CC-A724-A712020A5265}"/>
                                            </p:graphicEl>
                                          </p:spTgt>
                                        </p:tgtEl>
                                        <p:attrNameLst>
                                          <p:attrName>style.visibility</p:attrName>
                                        </p:attrNameLst>
                                      </p:cBhvr>
                                      <p:to>
                                        <p:strVal val="visible"/>
                                      </p:to>
                                    </p:set>
                                    <p:animEffect transition="in" filter="fade">
                                      <p:cBhvr>
                                        <p:cTn id="17" dur="500"/>
                                        <p:tgtEl>
                                          <p:spTgt spid="6">
                                            <p:graphicEl>
                                              <a:dgm id="{5D2F0346-D96A-41CC-A724-A712020A5265}"/>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graphicEl>
                                              <a:dgm id="{F94A600E-4BDF-4D62-BA2F-1FA777913C1B}"/>
                                            </p:graphicEl>
                                          </p:spTgt>
                                        </p:tgtEl>
                                        <p:attrNameLst>
                                          <p:attrName>style.visibility</p:attrName>
                                        </p:attrNameLst>
                                      </p:cBhvr>
                                      <p:to>
                                        <p:strVal val="visible"/>
                                      </p:to>
                                    </p:set>
                                    <p:animEffect transition="in" filter="fade">
                                      <p:cBhvr>
                                        <p:cTn id="22" dur="500"/>
                                        <p:tgtEl>
                                          <p:spTgt spid="6">
                                            <p:graphicEl>
                                              <a:dgm id="{F94A600E-4BDF-4D62-BA2F-1FA777913C1B}"/>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52AB702-E1B7-D9CA-3450-B7972D446C2B}"/>
              </a:ext>
            </a:extLst>
          </p:cNvPr>
          <p:cNvSpPr>
            <a:spLocks noGrp="1"/>
          </p:cNvSpPr>
          <p:nvPr>
            <p:ph type="sldNum" sz="quarter" idx="11"/>
          </p:nvPr>
        </p:nvSpPr>
        <p:spPr/>
        <p:txBody>
          <a:bodyPr/>
          <a:lstStyle/>
          <a:p>
            <a:fld id="{E917DE0E-AFB1-41FD-BC35-27DB61CA125F}" type="slidenum">
              <a:rPr lang="en-AU" smtClean="0"/>
              <a:pPr/>
              <a:t>16</a:t>
            </a:fld>
            <a:endParaRPr lang="en-AU"/>
          </a:p>
        </p:txBody>
      </p:sp>
      <p:pic>
        <p:nvPicPr>
          <p:cNvPr id="5" name="Picture 4" descr="A qr code on a green background&#10;&#10;Description automatically generated">
            <a:extLst>
              <a:ext uri="{FF2B5EF4-FFF2-40B4-BE49-F238E27FC236}">
                <a16:creationId xmlns:a16="http://schemas.microsoft.com/office/drawing/2014/main" id="{6BBF6CB3-2766-041D-B7AF-C6A3DED0FCE7}"/>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26220713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Slide Number Placeholder 3">
            <a:extLst>
              <a:ext uri="{FF2B5EF4-FFF2-40B4-BE49-F238E27FC236}">
                <a16:creationId xmlns:a16="http://schemas.microsoft.com/office/drawing/2014/main" id="{8069D43B-84C4-8E6D-E705-F4E48EA906EB}"/>
              </a:ext>
            </a:extLst>
          </p:cNvPr>
          <p:cNvSpPr>
            <a:spLocks noGrp="1"/>
          </p:cNvSpPr>
          <p:nvPr>
            <p:ph type="sldNum" sz="quarter" idx="12"/>
          </p:nvPr>
        </p:nvSpPr>
        <p:spPr>
          <a:xfrm>
            <a:off x="11208568" y="6519171"/>
            <a:ext cx="288032" cy="240219"/>
          </a:xfrm>
        </p:spPr>
        <p:txBody>
          <a:bodyPr vert="horz" lIns="0" tIns="0" rIns="0" bIns="0" rtlCol="0" anchor="ctr">
            <a:normAutofit/>
          </a:bodyPr>
          <a:lstStyle/>
          <a:p>
            <a:pPr>
              <a:spcAft>
                <a:spcPts val="600"/>
              </a:spcAft>
            </a:pPr>
            <a:fld id="{E917DE0E-AFB1-41FD-BC35-27DB61CA125F}" type="slidenum">
              <a:rPr lang="en-AU" smtClean="0"/>
              <a:pPr>
                <a:spcAft>
                  <a:spcPts val="600"/>
                </a:spcAft>
              </a:pPr>
              <a:t>17</a:t>
            </a:fld>
            <a:endParaRPr lang="en-AU"/>
          </a:p>
        </p:txBody>
      </p:sp>
      <p:sp>
        <p:nvSpPr>
          <p:cNvPr id="24" name="Footer Placeholder 4">
            <a:extLst>
              <a:ext uri="{FF2B5EF4-FFF2-40B4-BE49-F238E27FC236}">
                <a16:creationId xmlns:a16="http://schemas.microsoft.com/office/drawing/2014/main" id="{89A18700-EA8D-ADDF-D6B4-BE8C9B861525}"/>
              </a:ext>
            </a:extLst>
          </p:cNvPr>
          <p:cNvSpPr>
            <a:spLocks noGrp="1"/>
          </p:cNvSpPr>
          <p:nvPr>
            <p:ph type="ftr" sz="quarter" idx="13"/>
          </p:nvPr>
        </p:nvSpPr>
        <p:spPr>
          <a:xfrm>
            <a:off x="719668" y="6519171"/>
            <a:ext cx="3360109" cy="240219"/>
          </a:xfrm>
        </p:spPr>
        <p:txBody>
          <a:bodyPr vert="horz" lIns="0" tIns="0" rIns="0" bIns="0" rtlCol="0" anchor="ctr">
            <a:normAutofit fontScale="92500"/>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12" name="TextBox 11">
            <a:extLst>
              <a:ext uri="{FF2B5EF4-FFF2-40B4-BE49-F238E27FC236}">
                <a16:creationId xmlns:a16="http://schemas.microsoft.com/office/drawing/2014/main" id="{F013A394-F991-C86C-95B1-0ABDF2DC1D6C}"/>
              </a:ext>
            </a:extLst>
          </p:cNvPr>
          <p:cNvSpPr txBox="1"/>
          <p:nvPr/>
        </p:nvSpPr>
        <p:spPr>
          <a:xfrm>
            <a:off x="4400550" y="6524625"/>
            <a:ext cx="3384667" cy="241300"/>
          </a:xfrm>
          <a:prstGeom prst="rect">
            <a:avLst/>
          </a:prstGeom>
        </p:spPr>
        <p:txBody>
          <a:bodyPr vert="horz" lIns="0" tIns="0" rIns="0" bIns="0" rtlCol="0" anchor="ctr">
            <a:normAutofit/>
          </a:bodyPr>
          <a:lstStyle/>
          <a:p>
            <a:pPr algn="ctr">
              <a:spcBef>
                <a:spcPts val="300"/>
              </a:spcBef>
              <a:spcAft>
                <a:spcPts val="300"/>
              </a:spcAft>
              <a:buClr>
                <a:schemeClr val="tx1"/>
              </a:buClr>
            </a:pPr>
            <a:r>
              <a:rPr lang="en-US" sz="700" b="1" i="1" kern="1200">
                <a:solidFill>
                  <a:schemeClr val="accent1"/>
                </a:solidFill>
                <a:latin typeface="+mn-lt"/>
                <a:ea typeface="+mn-ea"/>
                <a:cs typeface="+mn-cs"/>
              </a:rPr>
              <a:t>Image Source: https://mitsloan.mit.edu/ideas-made-to-matter/machine-learning-explained</a:t>
            </a:r>
          </a:p>
        </p:txBody>
      </p:sp>
      <p:sp>
        <p:nvSpPr>
          <p:cNvPr id="4" name="TextBox 3">
            <a:extLst>
              <a:ext uri="{FF2B5EF4-FFF2-40B4-BE49-F238E27FC236}">
                <a16:creationId xmlns:a16="http://schemas.microsoft.com/office/drawing/2014/main" id="{C8A9BE94-BC2B-8B4A-E954-3F52994363DE}"/>
              </a:ext>
            </a:extLst>
          </p:cNvPr>
          <p:cNvSpPr txBox="1"/>
          <p:nvPr/>
        </p:nvSpPr>
        <p:spPr>
          <a:xfrm>
            <a:off x="190057" y="2780928"/>
            <a:ext cx="9005739" cy="2862322"/>
          </a:xfrm>
          <a:prstGeom prst="rect">
            <a:avLst/>
          </a:prstGeom>
          <a:noFill/>
        </p:spPr>
        <p:txBody>
          <a:bodyPr wrap="square">
            <a:spAutoFit/>
          </a:bodyPr>
          <a:lstStyle/>
          <a:p>
            <a:pPr algn="l"/>
            <a:r>
              <a:rPr lang="en-AU" b="1" i="0" dirty="0">
                <a:solidFill>
                  <a:srgbClr val="0D0D0D"/>
                </a:solidFill>
                <a:effectLst/>
                <a:highlight>
                  <a:srgbClr val="FFFFFF"/>
                </a:highlight>
                <a:latin typeface="Söhne"/>
              </a:rPr>
              <a:t>Question 1:</a:t>
            </a:r>
          </a:p>
          <a:p>
            <a:pPr algn="l"/>
            <a:r>
              <a:rPr lang="en-AU" b="0" i="0" dirty="0">
                <a:solidFill>
                  <a:srgbClr val="0D0D0D"/>
                </a:solidFill>
                <a:effectLst/>
                <a:highlight>
                  <a:srgbClr val="FFFFFF"/>
                </a:highlight>
                <a:latin typeface="Söhne"/>
              </a:rPr>
              <a:t>You are researching consumer </a:t>
            </a:r>
            <a:r>
              <a:rPr lang="en-AU" b="0" i="0" dirty="0" err="1">
                <a:solidFill>
                  <a:srgbClr val="0D0D0D"/>
                </a:solidFill>
                <a:effectLst/>
                <a:highlight>
                  <a:srgbClr val="FFFFFF"/>
                </a:highlight>
                <a:latin typeface="Söhne"/>
              </a:rPr>
              <a:t>behavior</a:t>
            </a:r>
            <a:r>
              <a:rPr lang="en-AU" b="0" i="0" dirty="0">
                <a:solidFill>
                  <a:srgbClr val="0D0D0D"/>
                </a:solidFill>
                <a:effectLst/>
                <a:highlight>
                  <a:srgbClr val="FFFFFF"/>
                </a:highlight>
                <a:latin typeface="Söhne"/>
              </a:rPr>
              <a:t> patterns to identify potential market segments. You have a large dataset of consumer purchases, demographics, and browsing history.</a:t>
            </a:r>
          </a:p>
          <a:p>
            <a:pPr algn="l"/>
            <a:r>
              <a:rPr lang="en-AU" b="1" i="0" dirty="0">
                <a:solidFill>
                  <a:srgbClr val="0D0D0D"/>
                </a:solidFill>
                <a:effectLst/>
                <a:highlight>
                  <a:srgbClr val="FFFFFF"/>
                </a:highlight>
                <a:latin typeface="Söhne"/>
              </a:rPr>
              <a:t>What do you want the machine learning system to do?</a:t>
            </a:r>
            <a:r>
              <a:rPr lang="en-AU" b="0" i="0" dirty="0">
                <a:solidFill>
                  <a:srgbClr val="0D0D0D"/>
                </a:solidFill>
                <a:effectLst/>
                <a:highlight>
                  <a:srgbClr val="FFFFFF"/>
                </a:highlight>
                <a:latin typeface="Söhne"/>
              </a:rPr>
              <a:t> </a:t>
            </a:r>
          </a:p>
          <a:p>
            <a:pPr algn="l"/>
            <a:r>
              <a:rPr lang="en-AU" b="0" i="0" dirty="0">
                <a:solidFill>
                  <a:srgbClr val="0D0D0D"/>
                </a:solidFill>
                <a:effectLst/>
                <a:highlight>
                  <a:srgbClr val="FFFFFF"/>
                </a:highlight>
                <a:latin typeface="Söhne"/>
              </a:rPr>
              <a:t>A) Identify natural clusters or dimensions in the data.</a:t>
            </a:r>
          </a:p>
          <a:p>
            <a:pPr algn="l"/>
            <a:r>
              <a:rPr lang="en-AU" b="0" i="0" dirty="0">
                <a:solidFill>
                  <a:srgbClr val="0D0D0D"/>
                </a:solidFill>
                <a:effectLst/>
                <a:highlight>
                  <a:srgbClr val="FFFFFF"/>
                </a:highlight>
                <a:latin typeface="Söhne"/>
              </a:rPr>
              <a:t>B) Learn what actions to take in different situations.</a:t>
            </a:r>
          </a:p>
          <a:p>
            <a:pPr algn="l"/>
            <a:r>
              <a:rPr lang="en-AU" b="1" i="0" dirty="0">
                <a:solidFill>
                  <a:srgbClr val="0D0D0D"/>
                </a:solidFill>
                <a:effectLst/>
                <a:highlight>
                  <a:srgbClr val="FFFFFF"/>
                </a:highlight>
                <a:latin typeface="Söhne"/>
              </a:rPr>
              <a:t>What type of learning is appropriate?</a:t>
            </a:r>
            <a:endParaRPr lang="en-AU" b="0" i="0" dirty="0">
              <a:solidFill>
                <a:srgbClr val="0D0D0D"/>
              </a:solidFill>
              <a:effectLst/>
              <a:highlight>
                <a:srgbClr val="FFFFFF"/>
              </a:highlight>
              <a:latin typeface="Söhne"/>
            </a:endParaRPr>
          </a:p>
          <a:p>
            <a:pPr algn="l">
              <a:buFont typeface="+mj-lt"/>
              <a:buAutoNum type="arabicPeriod"/>
            </a:pPr>
            <a:r>
              <a:rPr lang="en-AU" b="0" i="0" dirty="0">
                <a:solidFill>
                  <a:srgbClr val="0D0D0D"/>
                </a:solidFill>
                <a:effectLst/>
                <a:highlight>
                  <a:srgbClr val="FFFFFF"/>
                </a:highlight>
                <a:latin typeface="Söhne"/>
              </a:rPr>
              <a:t>Unsupervised Learning</a:t>
            </a:r>
          </a:p>
          <a:p>
            <a:pPr algn="l">
              <a:buFont typeface="+mj-lt"/>
              <a:buAutoNum type="arabicPeriod"/>
            </a:pPr>
            <a:r>
              <a:rPr lang="en-AU" b="0" i="0" dirty="0">
                <a:solidFill>
                  <a:srgbClr val="0D0D0D"/>
                </a:solidFill>
                <a:effectLst/>
                <a:highlight>
                  <a:srgbClr val="FFFFFF"/>
                </a:highlight>
                <a:latin typeface="Söhne"/>
              </a:rPr>
              <a:t>Supervised Learning</a:t>
            </a:r>
          </a:p>
          <a:p>
            <a:pPr algn="l">
              <a:buFont typeface="+mj-lt"/>
              <a:buAutoNum type="arabicPeriod"/>
            </a:pPr>
            <a:r>
              <a:rPr lang="en-AU" b="0" i="0" dirty="0">
                <a:solidFill>
                  <a:srgbClr val="0D0D0D"/>
                </a:solidFill>
                <a:effectLst/>
                <a:highlight>
                  <a:srgbClr val="FFFFFF"/>
                </a:highlight>
                <a:latin typeface="Söhne"/>
              </a:rPr>
              <a:t>Machine Learning is not useful</a:t>
            </a:r>
          </a:p>
        </p:txBody>
      </p:sp>
    </p:spTree>
    <p:extLst>
      <p:ext uri="{BB962C8B-B14F-4D97-AF65-F5344CB8AC3E}">
        <p14:creationId xmlns:p14="http://schemas.microsoft.com/office/powerpoint/2010/main" val="15600354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Slide Number Placeholder 3">
            <a:extLst>
              <a:ext uri="{FF2B5EF4-FFF2-40B4-BE49-F238E27FC236}">
                <a16:creationId xmlns:a16="http://schemas.microsoft.com/office/drawing/2014/main" id="{8069D43B-84C4-8E6D-E705-F4E48EA906EB}"/>
              </a:ext>
            </a:extLst>
          </p:cNvPr>
          <p:cNvSpPr>
            <a:spLocks noGrp="1"/>
          </p:cNvSpPr>
          <p:nvPr>
            <p:ph type="sldNum" sz="quarter" idx="12"/>
          </p:nvPr>
        </p:nvSpPr>
        <p:spPr>
          <a:xfrm>
            <a:off x="11208568" y="6519171"/>
            <a:ext cx="288032" cy="240219"/>
          </a:xfrm>
        </p:spPr>
        <p:txBody>
          <a:bodyPr vert="horz" lIns="0" tIns="0" rIns="0" bIns="0" rtlCol="0" anchor="ctr">
            <a:normAutofit/>
          </a:bodyPr>
          <a:lstStyle/>
          <a:p>
            <a:pPr>
              <a:spcAft>
                <a:spcPts val="600"/>
              </a:spcAft>
            </a:pPr>
            <a:fld id="{E917DE0E-AFB1-41FD-BC35-27DB61CA125F}" type="slidenum">
              <a:rPr lang="en-AU" smtClean="0"/>
              <a:pPr>
                <a:spcAft>
                  <a:spcPts val="600"/>
                </a:spcAft>
              </a:pPr>
              <a:t>18</a:t>
            </a:fld>
            <a:endParaRPr lang="en-AU"/>
          </a:p>
        </p:txBody>
      </p:sp>
      <p:sp>
        <p:nvSpPr>
          <p:cNvPr id="24" name="Footer Placeholder 4">
            <a:extLst>
              <a:ext uri="{FF2B5EF4-FFF2-40B4-BE49-F238E27FC236}">
                <a16:creationId xmlns:a16="http://schemas.microsoft.com/office/drawing/2014/main" id="{89A18700-EA8D-ADDF-D6B4-BE8C9B861525}"/>
              </a:ext>
            </a:extLst>
          </p:cNvPr>
          <p:cNvSpPr>
            <a:spLocks noGrp="1"/>
          </p:cNvSpPr>
          <p:nvPr>
            <p:ph type="ftr" sz="quarter" idx="13"/>
          </p:nvPr>
        </p:nvSpPr>
        <p:spPr>
          <a:xfrm>
            <a:off x="719668" y="6519171"/>
            <a:ext cx="3360109" cy="240219"/>
          </a:xfrm>
        </p:spPr>
        <p:txBody>
          <a:bodyPr vert="horz" lIns="0" tIns="0" rIns="0" bIns="0" rtlCol="0" anchor="ctr">
            <a:normAutofit fontScale="92500"/>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12" name="TextBox 11">
            <a:extLst>
              <a:ext uri="{FF2B5EF4-FFF2-40B4-BE49-F238E27FC236}">
                <a16:creationId xmlns:a16="http://schemas.microsoft.com/office/drawing/2014/main" id="{F013A394-F991-C86C-95B1-0ABDF2DC1D6C}"/>
              </a:ext>
            </a:extLst>
          </p:cNvPr>
          <p:cNvSpPr txBox="1"/>
          <p:nvPr/>
        </p:nvSpPr>
        <p:spPr>
          <a:xfrm>
            <a:off x="4400550" y="6524625"/>
            <a:ext cx="3384667" cy="241300"/>
          </a:xfrm>
          <a:prstGeom prst="rect">
            <a:avLst/>
          </a:prstGeom>
        </p:spPr>
        <p:txBody>
          <a:bodyPr vert="horz" lIns="0" tIns="0" rIns="0" bIns="0" rtlCol="0" anchor="ctr">
            <a:normAutofit/>
          </a:bodyPr>
          <a:lstStyle/>
          <a:p>
            <a:pPr algn="ctr">
              <a:spcBef>
                <a:spcPts val="300"/>
              </a:spcBef>
              <a:spcAft>
                <a:spcPts val="300"/>
              </a:spcAft>
              <a:buClr>
                <a:schemeClr val="tx1"/>
              </a:buClr>
            </a:pPr>
            <a:r>
              <a:rPr lang="en-US" sz="700" b="1" i="1" kern="1200">
                <a:solidFill>
                  <a:schemeClr val="accent1"/>
                </a:solidFill>
                <a:latin typeface="+mn-lt"/>
                <a:ea typeface="+mn-ea"/>
                <a:cs typeface="+mn-cs"/>
              </a:rPr>
              <a:t>Image Source: https://mitsloan.mit.edu/ideas-made-to-matter/machine-learning-explained</a:t>
            </a:r>
          </a:p>
        </p:txBody>
      </p:sp>
      <p:sp>
        <p:nvSpPr>
          <p:cNvPr id="4" name="TextBox 3">
            <a:extLst>
              <a:ext uri="{FF2B5EF4-FFF2-40B4-BE49-F238E27FC236}">
                <a16:creationId xmlns:a16="http://schemas.microsoft.com/office/drawing/2014/main" id="{C8A9BE94-BC2B-8B4A-E954-3F52994363DE}"/>
              </a:ext>
            </a:extLst>
          </p:cNvPr>
          <p:cNvSpPr txBox="1"/>
          <p:nvPr/>
        </p:nvSpPr>
        <p:spPr>
          <a:xfrm>
            <a:off x="191344" y="1582340"/>
            <a:ext cx="11161240" cy="3693319"/>
          </a:xfrm>
          <a:prstGeom prst="rect">
            <a:avLst/>
          </a:prstGeom>
          <a:noFill/>
        </p:spPr>
        <p:txBody>
          <a:bodyPr wrap="square">
            <a:spAutoFit/>
          </a:bodyPr>
          <a:lstStyle/>
          <a:p>
            <a:pPr algn="l"/>
            <a:r>
              <a:rPr lang="en-AU" b="1" i="0" dirty="0">
                <a:solidFill>
                  <a:srgbClr val="0D0D0D"/>
                </a:solidFill>
                <a:effectLst/>
                <a:highlight>
                  <a:srgbClr val="FFFFFF"/>
                </a:highlight>
                <a:latin typeface="Söhne"/>
              </a:rPr>
              <a:t>Question 2:</a:t>
            </a:r>
          </a:p>
          <a:p>
            <a:pPr algn="l"/>
            <a:r>
              <a:rPr lang="en-AU" b="0" i="0" dirty="0">
                <a:solidFill>
                  <a:srgbClr val="0D0D0D"/>
                </a:solidFill>
                <a:effectLst/>
                <a:highlight>
                  <a:srgbClr val="FFFFFF"/>
                </a:highlight>
                <a:latin typeface="Söhne"/>
              </a:rPr>
              <a:t>You are studying the impact of climate change on agricultural yield. Your data includes temperature, rainfall, soil quality, and crop yield over the past 50 years.</a:t>
            </a:r>
          </a:p>
          <a:p>
            <a:pPr algn="l"/>
            <a:r>
              <a:rPr lang="en-AU" b="1" i="0" dirty="0">
                <a:solidFill>
                  <a:srgbClr val="0D0D0D"/>
                </a:solidFill>
                <a:effectLst/>
                <a:highlight>
                  <a:srgbClr val="FFFFFF"/>
                </a:highlight>
                <a:latin typeface="Söhne"/>
              </a:rPr>
              <a:t>What do you want the machine learning system to do?</a:t>
            </a:r>
            <a:r>
              <a:rPr lang="en-AU" b="0" i="0" dirty="0">
                <a:solidFill>
                  <a:srgbClr val="0D0D0D"/>
                </a:solidFill>
                <a:effectLst/>
                <a:highlight>
                  <a:srgbClr val="FFFFFF"/>
                </a:highlight>
                <a:latin typeface="Söhne"/>
              </a:rPr>
              <a:t> </a:t>
            </a:r>
          </a:p>
          <a:p>
            <a:pPr marL="342900" indent="-342900" algn="l">
              <a:buAutoNum type="alphaUcParenR"/>
            </a:pPr>
            <a:r>
              <a:rPr lang="en-AU" b="0" i="0" dirty="0">
                <a:solidFill>
                  <a:srgbClr val="0D0D0D"/>
                </a:solidFill>
                <a:effectLst/>
                <a:highlight>
                  <a:srgbClr val="FFFFFF"/>
                </a:highlight>
                <a:latin typeface="Söhne"/>
              </a:rPr>
              <a:t>Identify natural clusters or dimensions in the data. </a:t>
            </a:r>
          </a:p>
          <a:p>
            <a:pPr algn="l"/>
            <a:r>
              <a:rPr lang="en-AU" b="0" i="0" dirty="0">
                <a:solidFill>
                  <a:srgbClr val="0D0D0D"/>
                </a:solidFill>
                <a:effectLst/>
                <a:highlight>
                  <a:srgbClr val="FFFFFF"/>
                </a:highlight>
                <a:latin typeface="Söhne"/>
              </a:rPr>
              <a:t>B) Learn what actions to take in different situations.</a:t>
            </a:r>
          </a:p>
          <a:p>
            <a:pPr algn="l"/>
            <a:r>
              <a:rPr lang="en-AU" b="1" i="0" dirty="0">
                <a:solidFill>
                  <a:srgbClr val="0D0D0D"/>
                </a:solidFill>
                <a:effectLst/>
                <a:highlight>
                  <a:srgbClr val="FFFFFF"/>
                </a:highlight>
                <a:latin typeface="Söhne"/>
              </a:rPr>
              <a:t>Could a knowledgeable human decide what actions to take based on the data you have about the situation?</a:t>
            </a:r>
            <a:endParaRPr lang="en-AU" b="0" i="0" dirty="0">
              <a:solidFill>
                <a:srgbClr val="0D0D0D"/>
              </a:solidFill>
              <a:effectLst/>
              <a:highlight>
                <a:srgbClr val="FFFFFF"/>
              </a:highlight>
              <a:latin typeface="Söhne"/>
            </a:endParaRPr>
          </a:p>
          <a:p>
            <a:pPr algn="l">
              <a:buFont typeface="Arial" panose="020B0604020202020204" pitchFamily="34" charset="0"/>
              <a:buChar char="•"/>
            </a:pPr>
            <a:r>
              <a:rPr lang="en-AU" b="0" i="0" dirty="0">
                <a:solidFill>
                  <a:srgbClr val="0D0D0D"/>
                </a:solidFill>
                <a:effectLst/>
                <a:highlight>
                  <a:srgbClr val="FFFFFF"/>
                </a:highlight>
                <a:latin typeface="Söhne"/>
              </a:rPr>
              <a:t>Yes</a:t>
            </a:r>
          </a:p>
          <a:p>
            <a:pPr algn="l">
              <a:buFont typeface="Arial" panose="020B0604020202020204" pitchFamily="34" charset="0"/>
              <a:buChar char="•"/>
            </a:pPr>
            <a:r>
              <a:rPr lang="en-AU" b="0" i="0" dirty="0">
                <a:solidFill>
                  <a:srgbClr val="0D0D0D"/>
                </a:solidFill>
                <a:effectLst/>
                <a:highlight>
                  <a:srgbClr val="FFFFFF"/>
                </a:highlight>
                <a:latin typeface="Söhne"/>
              </a:rPr>
              <a:t>No</a:t>
            </a:r>
          </a:p>
          <a:p>
            <a:pPr algn="l"/>
            <a:r>
              <a:rPr lang="en-AU" b="1" i="0" dirty="0">
                <a:solidFill>
                  <a:srgbClr val="0D0D0D"/>
                </a:solidFill>
                <a:effectLst/>
                <a:highlight>
                  <a:srgbClr val="FFFFFF"/>
                </a:highlight>
                <a:latin typeface="Söhne"/>
              </a:rPr>
              <a:t>What type of learning is appropriate?</a:t>
            </a:r>
            <a:endParaRPr lang="en-AU" b="0" i="0" dirty="0">
              <a:solidFill>
                <a:srgbClr val="0D0D0D"/>
              </a:solidFill>
              <a:effectLst/>
              <a:highlight>
                <a:srgbClr val="FFFFFF"/>
              </a:highlight>
              <a:latin typeface="Söhne"/>
            </a:endParaRPr>
          </a:p>
          <a:p>
            <a:pPr algn="l">
              <a:buFont typeface="+mj-lt"/>
              <a:buAutoNum type="arabicPeriod"/>
            </a:pPr>
            <a:r>
              <a:rPr lang="en-AU" b="0" i="0" dirty="0">
                <a:solidFill>
                  <a:srgbClr val="0D0D0D"/>
                </a:solidFill>
                <a:effectLst/>
                <a:highlight>
                  <a:srgbClr val="FFFFFF"/>
                </a:highlight>
                <a:latin typeface="Söhne"/>
              </a:rPr>
              <a:t>Unsupervised Learning</a:t>
            </a:r>
          </a:p>
          <a:p>
            <a:pPr algn="l">
              <a:buFont typeface="+mj-lt"/>
              <a:buAutoNum type="arabicPeriod"/>
            </a:pPr>
            <a:r>
              <a:rPr lang="en-AU" b="0" i="0" dirty="0">
                <a:solidFill>
                  <a:srgbClr val="0D0D0D"/>
                </a:solidFill>
                <a:effectLst/>
                <a:highlight>
                  <a:srgbClr val="FFFFFF"/>
                </a:highlight>
                <a:latin typeface="Söhne"/>
              </a:rPr>
              <a:t>Supervised Learning</a:t>
            </a:r>
          </a:p>
          <a:p>
            <a:pPr algn="l">
              <a:buFont typeface="+mj-lt"/>
              <a:buAutoNum type="arabicPeriod"/>
            </a:pPr>
            <a:r>
              <a:rPr lang="en-AU" b="0" i="0" dirty="0">
                <a:solidFill>
                  <a:srgbClr val="0D0D0D"/>
                </a:solidFill>
                <a:effectLst/>
                <a:highlight>
                  <a:srgbClr val="FFFFFF"/>
                </a:highlight>
                <a:latin typeface="Söhne"/>
              </a:rPr>
              <a:t>Machine Learning is not useful</a:t>
            </a:r>
          </a:p>
        </p:txBody>
      </p:sp>
    </p:spTree>
    <p:extLst>
      <p:ext uri="{BB962C8B-B14F-4D97-AF65-F5344CB8AC3E}">
        <p14:creationId xmlns:p14="http://schemas.microsoft.com/office/powerpoint/2010/main" val="28122741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Slide Number Placeholder 3">
            <a:extLst>
              <a:ext uri="{FF2B5EF4-FFF2-40B4-BE49-F238E27FC236}">
                <a16:creationId xmlns:a16="http://schemas.microsoft.com/office/drawing/2014/main" id="{8069D43B-84C4-8E6D-E705-F4E48EA906EB}"/>
              </a:ext>
            </a:extLst>
          </p:cNvPr>
          <p:cNvSpPr>
            <a:spLocks noGrp="1"/>
          </p:cNvSpPr>
          <p:nvPr>
            <p:ph type="sldNum" sz="quarter" idx="12"/>
          </p:nvPr>
        </p:nvSpPr>
        <p:spPr>
          <a:xfrm>
            <a:off x="11208568" y="6519171"/>
            <a:ext cx="288032" cy="240219"/>
          </a:xfrm>
        </p:spPr>
        <p:txBody>
          <a:bodyPr vert="horz" lIns="0" tIns="0" rIns="0" bIns="0" rtlCol="0" anchor="ctr">
            <a:normAutofit/>
          </a:bodyPr>
          <a:lstStyle/>
          <a:p>
            <a:pPr>
              <a:spcAft>
                <a:spcPts val="600"/>
              </a:spcAft>
            </a:pPr>
            <a:fld id="{E917DE0E-AFB1-41FD-BC35-27DB61CA125F}" type="slidenum">
              <a:rPr lang="en-AU" smtClean="0"/>
              <a:pPr>
                <a:spcAft>
                  <a:spcPts val="600"/>
                </a:spcAft>
              </a:pPr>
              <a:t>19</a:t>
            </a:fld>
            <a:endParaRPr lang="en-AU"/>
          </a:p>
        </p:txBody>
      </p:sp>
      <p:sp>
        <p:nvSpPr>
          <p:cNvPr id="24" name="Footer Placeholder 4">
            <a:extLst>
              <a:ext uri="{FF2B5EF4-FFF2-40B4-BE49-F238E27FC236}">
                <a16:creationId xmlns:a16="http://schemas.microsoft.com/office/drawing/2014/main" id="{89A18700-EA8D-ADDF-D6B4-BE8C9B861525}"/>
              </a:ext>
            </a:extLst>
          </p:cNvPr>
          <p:cNvSpPr>
            <a:spLocks noGrp="1"/>
          </p:cNvSpPr>
          <p:nvPr>
            <p:ph type="ftr" sz="quarter" idx="13"/>
          </p:nvPr>
        </p:nvSpPr>
        <p:spPr>
          <a:xfrm>
            <a:off x="719668" y="6519171"/>
            <a:ext cx="3360109" cy="240219"/>
          </a:xfrm>
        </p:spPr>
        <p:txBody>
          <a:bodyPr vert="horz" lIns="0" tIns="0" rIns="0" bIns="0" rtlCol="0" anchor="ctr">
            <a:normAutofit fontScale="92500"/>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12" name="TextBox 11">
            <a:extLst>
              <a:ext uri="{FF2B5EF4-FFF2-40B4-BE49-F238E27FC236}">
                <a16:creationId xmlns:a16="http://schemas.microsoft.com/office/drawing/2014/main" id="{F013A394-F991-C86C-95B1-0ABDF2DC1D6C}"/>
              </a:ext>
            </a:extLst>
          </p:cNvPr>
          <p:cNvSpPr txBox="1"/>
          <p:nvPr/>
        </p:nvSpPr>
        <p:spPr>
          <a:xfrm>
            <a:off x="4400550" y="6524625"/>
            <a:ext cx="3384667" cy="241300"/>
          </a:xfrm>
          <a:prstGeom prst="rect">
            <a:avLst/>
          </a:prstGeom>
        </p:spPr>
        <p:txBody>
          <a:bodyPr vert="horz" lIns="0" tIns="0" rIns="0" bIns="0" rtlCol="0" anchor="ctr">
            <a:normAutofit/>
          </a:bodyPr>
          <a:lstStyle/>
          <a:p>
            <a:pPr algn="ctr">
              <a:spcBef>
                <a:spcPts val="300"/>
              </a:spcBef>
              <a:spcAft>
                <a:spcPts val="300"/>
              </a:spcAft>
              <a:buClr>
                <a:schemeClr val="tx1"/>
              </a:buClr>
            </a:pPr>
            <a:r>
              <a:rPr lang="en-US" sz="700" b="1" i="1" kern="1200">
                <a:solidFill>
                  <a:schemeClr val="accent1"/>
                </a:solidFill>
                <a:latin typeface="+mn-lt"/>
                <a:ea typeface="+mn-ea"/>
                <a:cs typeface="+mn-cs"/>
              </a:rPr>
              <a:t>Image Source: https://mitsloan.mit.edu/ideas-made-to-matter/machine-learning-explained</a:t>
            </a:r>
          </a:p>
        </p:txBody>
      </p:sp>
      <p:sp>
        <p:nvSpPr>
          <p:cNvPr id="4" name="TextBox 3">
            <a:extLst>
              <a:ext uri="{FF2B5EF4-FFF2-40B4-BE49-F238E27FC236}">
                <a16:creationId xmlns:a16="http://schemas.microsoft.com/office/drawing/2014/main" id="{C8A9BE94-BC2B-8B4A-E954-3F52994363DE}"/>
              </a:ext>
            </a:extLst>
          </p:cNvPr>
          <p:cNvSpPr txBox="1"/>
          <p:nvPr/>
        </p:nvSpPr>
        <p:spPr>
          <a:xfrm>
            <a:off x="191344" y="1153132"/>
            <a:ext cx="11161240" cy="5078313"/>
          </a:xfrm>
          <a:prstGeom prst="rect">
            <a:avLst/>
          </a:prstGeom>
          <a:noFill/>
        </p:spPr>
        <p:txBody>
          <a:bodyPr wrap="square">
            <a:spAutoFit/>
          </a:bodyPr>
          <a:lstStyle/>
          <a:p>
            <a:pPr algn="l"/>
            <a:r>
              <a:rPr lang="en-AU" b="0" i="0" dirty="0">
                <a:solidFill>
                  <a:srgbClr val="0D0D0D"/>
                </a:solidFill>
                <a:effectLst/>
                <a:highlight>
                  <a:srgbClr val="FFFFFF"/>
                </a:highlight>
                <a:latin typeface="Söhne"/>
              </a:rPr>
              <a:t>Question 3:</a:t>
            </a:r>
          </a:p>
          <a:p>
            <a:pPr algn="l"/>
            <a:r>
              <a:rPr lang="en-AU" b="0" i="0" dirty="0">
                <a:solidFill>
                  <a:srgbClr val="0D0D0D"/>
                </a:solidFill>
                <a:effectLst/>
                <a:highlight>
                  <a:srgbClr val="FFFFFF"/>
                </a:highlight>
                <a:latin typeface="Söhne"/>
              </a:rPr>
              <a:t>Context: You are working on a healthcare project where you have patient data, including medical history, treatment plans, and outcomes. You want to predict the most effective treatment for new patients based on their medical history.</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What do you want the machine learning system to do?</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A) Identify natural clusters or dimensions in the data.</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B) Learn what actions to take in different situations.</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What type of learning is appropriate?</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Unsupervised Learning</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Supervised Learning</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Machine Learning is not useful</a:t>
            </a:r>
          </a:p>
        </p:txBody>
      </p:sp>
    </p:spTree>
    <p:extLst>
      <p:ext uri="{BB962C8B-B14F-4D97-AF65-F5344CB8AC3E}">
        <p14:creationId xmlns:p14="http://schemas.microsoft.com/office/powerpoint/2010/main" val="29629084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31A445-4E0E-64B2-B7CA-69DBD93ECA9A}"/>
              </a:ext>
            </a:extLst>
          </p:cNvPr>
          <p:cNvSpPr>
            <a:spLocks noGrp="1"/>
          </p:cNvSpPr>
          <p:nvPr>
            <p:ph type="sldNum" sz="quarter" idx="11"/>
          </p:nvPr>
        </p:nvSpPr>
        <p:spPr/>
        <p:txBody>
          <a:bodyPr/>
          <a:lstStyle/>
          <a:p>
            <a:fld id="{E917DE0E-AFB1-41FD-BC35-27DB61CA125F}" type="slidenum">
              <a:rPr lang="en-AU" smtClean="0"/>
              <a:pPr/>
              <a:t>2</a:t>
            </a:fld>
            <a:endParaRPr lang="en-AU"/>
          </a:p>
        </p:txBody>
      </p:sp>
      <p:sp>
        <p:nvSpPr>
          <p:cNvPr id="4" name="Text Placeholder 3">
            <a:extLst>
              <a:ext uri="{FF2B5EF4-FFF2-40B4-BE49-F238E27FC236}">
                <a16:creationId xmlns:a16="http://schemas.microsoft.com/office/drawing/2014/main" id="{4C88B940-4504-D6AC-F2AB-EFED633E3C4E}"/>
              </a:ext>
            </a:extLst>
          </p:cNvPr>
          <p:cNvSpPr>
            <a:spLocks noGrp="1"/>
          </p:cNvSpPr>
          <p:nvPr>
            <p:ph type="body" sz="quarter" idx="13"/>
          </p:nvPr>
        </p:nvSpPr>
        <p:spPr>
          <a:xfrm>
            <a:off x="695327" y="3198325"/>
            <a:ext cx="4604462" cy="2326546"/>
          </a:xfrm>
        </p:spPr>
        <p:txBody>
          <a:bodyPr/>
          <a:lstStyle/>
          <a:p>
            <a:pPr marL="285750" indent="-285750">
              <a:buFont typeface="Arial" panose="020B0604020202020204" pitchFamily="34" charset="0"/>
              <a:buChar char="•"/>
            </a:pPr>
            <a:r>
              <a:rPr lang="en-US" sz="2000" b="1" kern="0" dirty="0">
                <a:solidFill>
                  <a:prstClr val="black"/>
                </a:solidFill>
                <a:latin typeface="Times New Roman" panose="02020603050405020304" pitchFamily="18" charset="0"/>
                <a:cs typeface="Times New Roman" panose="02020603050405020304" pitchFamily="18" charset="0"/>
              </a:rPr>
              <a:t>Experienced in machine learning engineering, data science, and research</a:t>
            </a:r>
          </a:p>
          <a:p>
            <a:pPr marL="285750" indent="-285750">
              <a:buFont typeface="Arial" panose="020B0604020202020204" pitchFamily="34" charset="0"/>
              <a:buChar char="•"/>
            </a:pPr>
            <a:r>
              <a:rPr lang="en-US" sz="2000" b="1" kern="0" dirty="0">
                <a:solidFill>
                  <a:prstClr val="black"/>
                </a:solidFill>
                <a:latin typeface="Times New Roman" panose="02020603050405020304" pitchFamily="18" charset="0"/>
                <a:cs typeface="Times New Roman" panose="02020603050405020304" pitchFamily="18" charset="0"/>
              </a:rPr>
              <a:t>Specialize in advanced neural networks for traffic management</a:t>
            </a:r>
          </a:p>
          <a:p>
            <a:pPr marL="285750" indent="-285750">
              <a:buFont typeface="Arial" panose="020B0604020202020204" pitchFamily="34" charset="0"/>
              <a:buChar char="•"/>
            </a:pPr>
            <a:r>
              <a:rPr lang="en-US" sz="2000" b="1" kern="0" dirty="0">
                <a:solidFill>
                  <a:prstClr val="black"/>
                </a:solidFill>
                <a:latin typeface="Times New Roman" panose="02020603050405020304" pitchFamily="18" charset="0"/>
                <a:cs typeface="Times New Roman" panose="02020603050405020304" pitchFamily="18" charset="0"/>
              </a:rPr>
              <a:t>Enjoy learning about AI, data science</a:t>
            </a:r>
          </a:p>
        </p:txBody>
      </p:sp>
      <p:sp>
        <p:nvSpPr>
          <p:cNvPr id="9" name="Text Placeholder 8">
            <a:extLst>
              <a:ext uri="{FF2B5EF4-FFF2-40B4-BE49-F238E27FC236}">
                <a16:creationId xmlns:a16="http://schemas.microsoft.com/office/drawing/2014/main" id="{F39B5C83-DE6B-ACFE-3845-668E77986990}"/>
              </a:ext>
            </a:extLst>
          </p:cNvPr>
          <p:cNvSpPr>
            <a:spLocks noGrp="1"/>
          </p:cNvSpPr>
          <p:nvPr>
            <p:ph type="body" sz="quarter" idx="14"/>
          </p:nvPr>
        </p:nvSpPr>
        <p:spPr>
          <a:xfrm>
            <a:off x="695327" y="1218148"/>
            <a:ext cx="10772776" cy="985878"/>
          </a:xfrm>
        </p:spPr>
        <p:txBody>
          <a:bodyPr>
            <a:normAutofit/>
          </a:bodyPr>
          <a:lstStyle/>
          <a:p>
            <a:r>
              <a:rPr lang="en-US" dirty="0"/>
              <a:t>Presenter: </a:t>
            </a:r>
          </a:p>
          <a:p>
            <a:r>
              <a:rPr lang="en-US" dirty="0"/>
              <a:t>Thanh Tran, PhD candidate in Machine Learning, EAIT</a:t>
            </a:r>
          </a:p>
        </p:txBody>
      </p:sp>
      <p:pic>
        <p:nvPicPr>
          <p:cNvPr id="12" name="Picture 11">
            <a:extLst>
              <a:ext uri="{FF2B5EF4-FFF2-40B4-BE49-F238E27FC236}">
                <a16:creationId xmlns:a16="http://schemas.microsoft.com/office/drawing/2014/main" id="{48BBFA2D-78B3-4B14-8F94-41CDE10E53D9}"/>
              </a:ext>
            </a:extLst>
          </p:cNvPr>
          <p:cNvPicPr>
            <a:picLocks noChangeAspect="1"/>
          </p:cNvPicPr>
          <p:nvPr/>
        </p:nvPicPr>
        <p:blipFill>
          <a:blip r:embed="rId3"/>
          <a:stretch>
            <a:fillRect/>
          </a:stretch>
        </p:blipFill>
        <p:spPr>
          <a:xfrm>
            <a:off x="7242499" y="2357421"/>
            <a:ext cx="3282432" cy="3282432"/>
          </a:xfrm>
          <a:prstGeom prst="rect">
            <a:avLst/>
          </a:prstGeom>
        </p:spPr>
      </p:pic>
    </p:spTree>
    <p:extLst>
      <p:ext uri="{BB962C8B-B14F-4D97-AF65-F5344CB8AC3E}">
        <p14:creationId xmlns:p14="http://schemas.microsoft.com/office/powerpoint/2010/main" val="351861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Slide Number Placeholder 3">
            <a:extLst>
              <a:ext uri="{FF2B5EF4-FFF2-40B4-BE49-F238E27FC236}">
                <a16:creationId xmlns:a16="http://schemas.microsoft.com/office/drawing/2014/main" id="{8069D43B-84C4-8E6D-E705-F4E48EA906EB}"/>
              </a:ext>
            </a:extLst>
          </p:cNvPr>
          <p:cNvSpPr>
            <a:spLocks noGrp="1"/>
          </p:cNvSpPr>
          <p:nvPr>
            <p:ph type="sldNum" sz="quarter" idx="12"/>
          </p:nvPr>
        </p:nvSpPr>
        <p:spPr>
          <a:xfrm>
            <a:off x="11208568" y="6519171"/>
            <a:ext cx="288032" cy="240219"/>
          </a:xfrm>
        </p:spPr>
        <p:txBody>
          <a:bodyPr vert="horz" lIns="0" tIns="0" rIns="0" bIns="0" rtlCol="0" anchor="ctr">
            <a:normAutofit/>
          </a:bodyPr>
          <a:lstStyle/>
          <a:p>
            <a:pPr>
              <a:spcAft>
                <a:spcPts val="600"/>
              </a:spcAft>
            </a:pPr>
            <a:fld id="{E917DE0E-AFB1-41FD-BC35-27DB61CA125F}" type="slidenum">
              <a:rPr lang="en-AU" smtClean="0"/>
              <a:pPr>
                <a:spcAft>
                  <a:spcPts val="600"/>
                </a:spcAft>
              </a:pPr>
              <a:t>20</a:t>
            </a:fld>
            <a:endParaRPr lang="en-AU"/>
          </a:p>
        </p:txBody>
      </p:sp>
      <p:sp>
        <p:nvSpPr>
          <p:cNvPr id="24" name="Footer Placeholder 4">
            <a:extLst>
              <a:ext uri="{FF2B5EF4-FFF2-40B4-BE49-F238E27FC236}">
                <a16:creationId xmlns:a16="http://schemas.microsoft.com/office/drawing/2014/main" id="{89A18700-EA8D-ADDF-D6B4-BE8C9B861525}"/>
              </a:ext>
            </a:extLst>
          </p:cNvPr>
          <p:cNvSpPr>
            <a:spLocks noGrp="1"/>
          </p:cNvSpPr>
          <p:nvPr>
            <p:ph type="ftr" sz="quarter" idx="13"/>
          </p:nvPr>
        </p:nvSpPr>
        <p:spPr>
          <a:xfrm>
            <a:off x="719668" y="6519171"/>
            <a:ext cx="3360109" cy="240219"/>
          </a:xfrm>
        </p:spPr>
        <p:txBody>
          <a:bodyPr vert="horz" lIns="0" tIns="0" rIns="0" bIns="0" rtlCol="0" anchor="ctr">
            <a:normAutofit fontScale="92500"/>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12" name="TextBox 11">
            <a:extLst>
              <a:ext uri="{FF2B5EF4-FFF2-40B4-BE49-F238E27FC236}">
                <a16:creationId xmlns:a16="http://schemas.microsoft.com/office/drawing/2014/main" id="{F013A394-F991-C86C-95B1-0ABDF2DC1D6C}"/>
              </a:ext>
            </a:extLst>
          </p:cNvPr>
          <p:cNvSpPr txBox="1"/>
          <p:nvPr/>
        </p:nvSpPr>
        <p:spPr>
          <a:xfrm>
            <a:off x="4400550" y="6524625"/>
            <a:ext cx="3384667" cy="241300"/>
          </a:xfrm>
          <a:prstGeom prst="rect">
            <a:avLst/>
          </a:prstGeom>
        </p:spPr>
        <p:txBody>
          <a:bodyPr vert="horz" lIns="0" tIns="0" rIns="0" bIns="0" rtlCol="0" anchor="ctr">
            <a:normAutofit/>
          </a:bodyPr>
          <a:lstStyle/>
          <a:p>
            <a:pPr algn="ctr">
              <a:spcBef>
                <a:spcPts val="300"/>
              </a:spcBef>
              <a:spcAft>
                <a:spcPts val="300"/>
              </a:spcAft>
              <a:buClr>
                <a:schemeClr val="tx1"/>
              </a:buClr>
            </a:pPr>
            <a:r>
              <a:rPr lang="en-US" sz="700" b="1" i="1" kern="1200">
                <a:solidFill>
                  <a:schemeClr val="accent1"/>
                </a:solidFill>
                <a:latin typeface="+mn-lt"/>
                <a:ea typeface="+mn-ea"/>
                <a:cs typeface="+mn-cs"/>
              </a:rPr>
              <a:t>Image Source: https://mitsloan.mit.edu/ideas-made-to-matter/machine-learning-explained</a:t>
            </a:r>
          </a:p>
        </p:txBody>
      </p:sp>
      <p:sp>
        <p:nvSpPr>
          <p:cNvPr id="4" name="TextBox 3">
            <a:extLst>
              <a:ext uri="{FF2B5EF4-FFF2-40B4-BE49-F238E27FC236}">
                <a16:creationId xmlns:a16="http://schemas.microsoft.com/office/drawing/2014/main" id="{C8A9BE94-BC2B-8B4A-E954-3F52994363DE}"/>
              </a:ext>
            </a:extLst>
          </p:cNvPr>
          <p:cNvSpPr txBox="1"/>
          <p:nvPr/>
        </p:nvSpPr>
        <p:spPr>
          <a:xfrm>
            <a:off x="191344" y="1153132"/>
            <a:ext cx="11161240" cy="5078313"/>
          </a:xfrm>
          <a:prstGeom prst="rect">
            <a:avLst/>
          </a:prstGeom>
          <a:noFill/>
        </p:spPr>
        <p:txBody>
          <a:bodyPr wrap="square">
            <a:spAutoFit/>
          </a:bodyPr>
          <a:lstStyle/>
          <a:p>
            <a:pPr algn="l"/>
            <a:r>
              <a:rPr lang="en-AU" b="0" i="0" dirty="0">
                <a:solidFill>
                  <a:srgbClr val="0D0D0D"/>
                </a:solidFill>
                <a:effectLst/>
                <a:highlight>
                  <a:srgbClr val="FFFFFF"/>
                </a:highlight>
                <a:latin typeface="Söhne"/>
              </a:rPr>
              <a:t>Question 3:</a:t>
            </a:r>
          </a:p>
          <a:p>
            <a:pPr algn="l"/>
            <a:r>
              <a:rPr lang="en-AU" b="0" i="0" dirty="0">
                <a:solidFill>
                  <a:srgbClr val="0D0D0D"/>
                </a:solidFill>
                <a:effectLst/>
                <a:highlight>
                  <a:srgbClr val="FFFFFF"/>
                </a:highlight>
                <a:latin typeface="Söhne"/>
              </a:rPr>
              <a:t>Context: You are working on a healthcare project where you have patient data, including medical history, treatment plans, and outcomes. You want to predict the most effective treatment for new patients based on their medical history.</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What do you want the machine learning system to do?</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A) Identify natural clusters or dimensions in the data.</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B) Learn what actions to take in different situations.</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What type of learning is appropriate?</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Unsupervised Learning</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Supervised Learning</a:t>
            </a:r>
          </a:p>
          <a:p>
            <a:pPr algn="l"/>
            <a:endParaRPr lang="en-AU" b="0" i="0" dirty="0">
              <a:solidFill>
                <a:srgbClr val="0D0D0D"/>
              </a:solidFill>
              <a:effectLst/>
              <a:highlight>
                <a:srgbClr val="FFFFFF"/>
              </a:highlight>
              <a:latin typeface="Söhne"/>
            </a:endParaRPr>
          </a:p>
          <a:p>
            <a:pPr algn="l"/>
            <a:r>
              <a:rPr lang="en-AU" b="0" i="0" dirty="0">
                <a:solidFill>
                  <a:srgbClr val="0D0D0D"/>
                </a:solidFill>
                <a:effectLst/>
                <a:highlight>
                  <a:srgbClr val="FFFFFF"/>
                </a:highlight>
                <a:latin typeface="Söhne"/>
              </a:rPr>
              <a:t>Machine Learning is not useful</a:t>
            </a:r>
          </a:p>
        </p:txBody>
      </p:sp>
    </p:spTree>
    <p:extLst>
      <p:ext uri="{BB962C8B-B14F-4D97-AF65-F5344CB8AC3E}">
        <p14:creationId xmlns:p14="http://schemas.microsoft.com/office/powerpoint/2010/main" val="6166857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73F5BFB-400E-412D-8D1A-D39EA722940F}"/>
              </a:ext>
            </a:extLst>
          </p:cNvPr>
          <p:cNvPicPr>
            <a:picLocks noChangeAspect="1"/>
          </p:cNvPicPr>
          <p:nvPr/>
        </p:nvPicPr>
        <p:blipFill>
          <a:blip r:embed="rId3"/>
          <a:stretch>
            <a:fillRect/>
          </a:stretch>
        </p:blipFill>
        <p:spPr>
          <a:xfrm>
            <a:off x="2643932" y="1700213"/>
            <a:ext cx="6904138" cy="4608512"/>
          </a:xfrm>
          <a:prstGeom prst="rect">
            <a:avLst/>
          </a:prstGeom>
          <a:noFill/>
        </p:spPr>
      </p:pic>
      <p:sp>
        <p:nvSpPr>
          <p:cNvPr id="2" name="TextBox 1">
            <a:extLst>
              <a:ext uri="{FF2B5EF4-FFF2-40B4-BE49-F238E27FC236}">
                <a16:creationId xmlns:a16="http://schemas.microsoft.com/office/drawing/2014/main" id="{D8F1BE08-2B73-2232-FB45-10DA7018C2EF}"/>
              </a:ext>
            </a:extLst>
          </p:cNvPr>
          <p:cNvSpPr txBox="1"/>
          <p:nvPr/>
        </p:nvSpPr>
        <p:spPr>
          <a:xfrm>
            <a:off x="695326" y="1052736"/>
            <a:ext cx="10801350" cy="469056"/>
          </a:xfrm>
          <a:prstGeom prst="rect">
            <a:avLst/>
          </a:prstGeom>
        </p:spPr>
        <p:txBody>
          <a:bodyPr vert="horz" lIns="0" tIns="0" rIns="0" bIns="0" rtlCol="0" anchor="ctr">
            <a:normAutofit/>
          </a:bodyPr>
          <a:lstStyle/>
          <a:p>
            <a:pPr>
              <a:lnSpc>
                <a:spcPct val="90000"/>
              </a:lnSpc>
              <a:spcBef>
                <a:spcPct val="0"/>
              </a:spcBef>
              <a:spcAft>
                <a:spcPts val="600"/>
              </a:spcAft>
            </a:pPr>
            <a:r>
              <a:rPr lang="en-US" sz="3400">
                <a:solidFill>
                  <a:schemeClr val="accent1"/>
                </a:solidFill>
                <a:latin typeface="+mj-lt"/>
                <a:ea typeface="+mj-ea"/>
                <a:cs typeface="+mj-cs"/>
              </a:rPr>
              <a:t>Understanding the Impact of Machine Learning</a:t>
            </a:r>
          </a:p>
        </p:txBody>
      </p:sp>
      <p:sp>
        <p:nvSpPr>
          <p:cNvPr id="10" name="TextBox 9">
            <a:extLst>
              <a:ext uri="{FF2B5EF4-FFF2-40B4-BE49-F238E27FC236}">
                <a16:creationId xmlns:a16="http://schemas.microsoft.com/office/drawing/2014/main" id="{E0B7661C-E9B8-F37B-25A6-1F28F563C031}"/>
              </a:ext>
            </a:extLst>
          </p:cNvPr>
          <p:cNvSpPr txBox="1"/>
          <p:nvPr/>
        </p:nvSpPr>
        <p:spPr>
          <a:xfrm>
            <a:off x="4400550" y="6524625"/>
            <a:ext cx="3384667" cy="241300"/>
          </a:xfrm>
          <a:prstGeom prst="rect">
            <a:avLst/>
          </a:prstGeom>
        </p:spPr>
        <p:txBody>
          <a:bodyPr vert="horz" lIns="0" tIns="0" rIns="0" bIns="0" rtlCol="0" anchor="ctr">
            <a:normAutofit/>
          </a:bodyPr>
          <a:lstStyle/>
          <a:p>
            <a:pPr algn="ctr">
              <a:spcBef>
                <a:spcPts val="300"/>
              </a:spcBef>
              <a:spcAft>
                <a:spcPts val="300"/>
              </a:spcAft>
              <a:buClr>
                <a:schemeClr val="tx1"/>
              </a:buClr>
            </a:pPr>
            <a:r>
              <a:rPr lang="en-US" sz="700" b="1" i="1" kern="1200">
                <a:solidFill>
                  <a:schemeClr val="accent1"/>
                </a:solidFill>
                <a:latin typeface="+mn-lt"/>
                <a:ea typeface="+mn-ea"/>
                <a:cs typeface="+mn-cs"/>
              </a:rPr>
              <a:t>Infographic explaining artificial intelligence, machine learning and deep learning. Credit: elenabs/iStock.com</a:t>
            </a:r>
          </a:p>
        </p:txBody>
      </p:sp>
      <p:sp>
        <p:nvSpPr>
          <p:cNvPr id="15" name="Footer Placeholder 5">
            <a:extLst>
              <a:ext uri="{FF2B5EF4-FFF2-40B4-BE49-F238E27FC236}">
                <a16:creationId xmlns:a16="http://schemas.microsoft.com/office/drawing/2014/main" id="{2CDE03D1-4CA5-60BA-F6ED-541A26728A93}"/>
              </a:ext>
            </a:extLst>
          </p:cNvPr>
          <p:cNvSpPr>
            <a:spLocks noGrp="1"/>
          </p:cNvSpPr>
          <p:nvPr>
            <p:ph type="ftr" sz="quarter" idx="17"/>
          </p:nvPr>
        </p:nvSpPr>
        <p:spPr>
          <a:xfrm>
            <a:off x="695326" y="6519171"/>
            <a:ext cx="3360109" cy="240219"/>
          </a:xfrm>
        </p:spPr>
        <p:txBody>
          <a:bodyPr vert="horz" lIns="0" tIns="0" rIns="0" bIns="0" rtlCol="0" anchor="ctr">
            <a:normAutofit fontScale="92500"/>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17" name="Slide Number Placeholder 6">
            <a:extLst>
              <a:ext uri="{FF2B5EF4-FFF2-40B4-BE49-F238E27FC236}">
                <a16:creationId xmlns:a16="http://schemas.microsoft.com/office/drawing/2014/main" id="{39DCA1C2-F054-3F71-F119-0194553596FE}"/>
              </a:ext>
            </a:extLst>
          </p:cNvPr>
          <p:cNvSpPr>
            <a:spLocks noGrp="1"/>
          </p:cNvSpPr>
          <p:nvPr>
            <p:ph type="sldNum" sz="quarter" idx="18"/>
          </p:nvPr>
        </p:nvSpPr>
        <p:spPr>
          <a:xfrm>
            <a:off x="11208568" y="6519171"/>
            <a:ext cx="288032" cy="240219"/>
          </a:xfrm>
        </p:spPr>
        <p:txBody>
          <a:bodyPr vert="horz" lIns="0" tIns="0" rIns="0" bIns="0" rtlCol="0" anchor="ctr">
            <a:normAutofit/>
          </a:bodyPr>
          <a:lstStyle/>
          <a:p>
            <a:pPr>
              <a:spcAft>
                <a:spcPts val="600"/>
              </a:spcAft>
            </a:pPr>
            <a:fld id="{E917DE0E-AFB1-41FD-BC35-27DB61CA125F}" type="slidenum">
              <a:rPr lang="en-AU" smtClean="0"/>
              <a:pPr>
                <a:spcAft>
                  <a:spcPts val="600"/>
                </a:spcAft>
              </a:pPr>
              <a:t>3</a:t>
            </a:fld>
            <a:endParaRPr lang="en-AU"/>
          </a:p>
        </p:txBody>
      </p:sp>
    </p:spTree>
    <p:extLst>
      <p:ext uri="{BB962C8B-B14F-4D97-AF65-F5344CB8AC3E}">
        <p14:creationId xmlns:p14="http://schemas.microsoft.com/office/powerpoint/2010/main" val="40187441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Ten Hacks for Predicting Protein Properties from Sequences using Machine  Learning - CBIRT">
            <a:extLst>
              <a:ext uri="{FF2B5EF4-FFF2-40B4-BE49-F238E27FC236}">
                <a16:creationId xmlns:a16="http://schemas.microsoft.com/office/drawing/2014/main" id="{BDD34BDC-CFFA-BDD8-4E95-E023282A60A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946864" y="1700213"/>
            <a:ext cx="8298273" cy="4608512"/>
          </a:xfrm>
          <a:prstGeom prst="rect">
            <a:avLst/>
          </a:prstGeom>
          <a:solidFill>
            <a:srgbClr val="FFFFFF"/>
          </a:solidFill>
        </p:spPr>
      </p:pic>
      <p:sp>
        <p:nvSpPr>
          <p:cNvPr id="2" name="TextBox 1">
            <a:extLst>
              <a:ext uri="{FF2B5EF4-FFF2-40B4-BE49-F238E27FC236}">
                <a16:creationId xmlns:a16="http://schemas.microsoft.com/office/drawing/2014/main" id="{D8F1BE08-2B73-2232-FB45-10DA7018C2EF}"/>
              </a:ext>
            </a:extLst>
          </p:cNvPr>
          <p:cNvSpPr txBox="1"/>
          <p:nvPr/>
        </p:nvSpPr>
        <p:spPr>
          <a:xfrm>
            <a:off x="695326" y="1052736"/>
            <a:ext cx="10801350" cy="469056"/>
          </a:xfrm>
          <a:prstGeom prst="rect">
            <a:avLst/>
          </a:prstGeom>
        </p:spPr>
        <p:txBody>
          <a:bodyPr vert="horz" lIns="0" tIns="0" rIns="0" bIns="0" rtlCol="0" anchor="ctr">
            <a:normAutofit/>
          </a:bodyPr>
          <a:lstStyle/>
          <a:p>
            <a:pPr>
              <a:lnSpc>
                <a:spcPct val="90000"/>
              </a:lnSpc>
              <a:spcBef>
                <a:spcPct val="0"/>
              </a:spcBef>
              <a:spcAft>
                <a:spcPts val="600"/>
              </a:spcAft>
            </a:pPr>
            <a:r>
              <a:rPr lang="en-US" sz="3400">
                <a:solidFill>
                  <a:schemeClr val="accent1"/>
                </a:solidFill>
                <a:latin typeface="+mj-lt"/>
                <a:ea typeface="+mj-ea"/>
                <a:cs typeface="+mj-cs"/>
              </a:rPr>
              <a:t>Some Applications of Machine Learning</a:t>
            </a:r>
          </a:p>
        </p:txBody>
      </p:sp>
      <p:sp>
        <p:nvSpPr>
          <p:cNvPr id="4" name="TextBox 3">
            <a:extLst>
              <a:ext uri="{FF2B5EF4-FFF2-40B4-BE49-F238E27FC236}">
                <a16:creationId xmlns:a16="http://schemas.microsoft.com/office/drawing/2014/main" id="{80FF2C2A-D7CF-6B92-37B0-275405C6B9A5}"/>
              </a:ext>
            </a:extLst>
          </p:cNvPr>
          <p:cNvSpPr txBox="1"/>
          <p:nvPr/>
        </p:nvSpPr>
        <p:spPr>
          <a:xfrm>
            <a:off x="4400550" y="6524625"/>
            <a:ext cx="3384667" cy="241300"/>
          </a:xfrm>
          <a:prstGeom prst="rect">
            <a:avLst/>
          </a:prstGeom>
        </p:spPr>
        <p:txBody>
          <a:bodyPr vert="horz" lIns="0" tIns="0" rIns="0" bIns="0" rtlCol="0" anchor="ctr">
            <a:normAutofit/>
          </a:bodyPr>
          <a:lstStyle/>
          <a:p>
            <a:pPr algn="ctr">
              <a:spcBef>
                <a:spcPts val="300"/>
              </a:spcBef>
              <a:spcAft>
                <a:spcPts val="300"/>
              </a:spcAft>
              <a:buClr>
                <a:schemeClr val="tx1"/>
              </a:buClr>
            </a:pPr>
            <a:r>
              <a:rPr lang="en-US" sz="700" b="1" i="1" kern="1200">
                <a:solidFill>
                  <a:schemeClr val="accent1"/>
                </a:solidFill>
                <a:latin typeface="+mn-lt"/>
                <a:ea typeface="+mn-ea"/>
                <a:cs typeface="+mn-cs"/>
              </a:rPr>
              <a:t>https://cbirt.net/ten-hacks-for-predicting-protein-properties-from-sequences-using-machine-learning/</a:t>
            </a:r>
          </a:p>
        </p:txBody>
      </p:sp>
      <p:sp>
        <p:nvSpPr>
          <p:cNvPr id="8203" name="Footer Placeholder 5">
            <a:extLst>
              <a:ext uri="{FF2B5EF4-FFF2-40B4-BE49-F238E27FC236}">
                <a16:creationId xmlns:a16="http://schemas.microsoft.com/office/drawing/2014/main" id="{3877DC82-C4FB-8AA6-C83A-B39A8ACC002C}"/>
              </a:ext>
            </a:extLst>
          </p:cNvPr>
          <p:cNvSpPr>
            <a:spLocks noGrp="1"/>
          </p:cNvSpPr>
          <p:nvPr>
            <p:ph type="ftr" sz="quarter" idx="17"/>
          </p:nvPr>
        </p:nvSpPr>
        <p:spPr>
          <a:xfrm>
            <a:off x="195310" y="6519171"/>
            <a:ext cx="3860126" cy="240219"/>
          </a:xfrm>
        </p:spPr>
        <p:txBody>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8205" name="Slide Number Placeholder 6">
            <a:extLst>
              <a:ext uri="{FF2B5EF4-FFF2-40B4-BE49-F238E27FC236}">
                <a16:creationId xmlns:a16="http://schemas.microsoft.com/office/drawing/2014/main" id="{CE94FB77-8A72-09F8-E686-DCF4E9877985}"/>
              </a:ext>
            </a:extLst>
          </p:cNvPr>
          <p:cNvSpPr>
            <a:spLocks noGrp="1"/>
          </p:cNvSpPr>
          <p:nvPr>
            <p:ph type="sldNum" sz="quarter" idx="18"/>
          </p:nvPr>
        </p:nvSpPr>
        <p:spPr>
          <a:xfrm>
            <a:off x="11208568" y="6519171"/>
            <a:ext cx="288032" cy="240219"/>
          </a:xfrm>
        </p:spPr>
        <p:txBody>
          <a:bodyPr/>
          <a:lstStyle/>
          <a:p>
            <a:pPr>
              <a:spcAft>
                <a:spcPts val="600"/>
              </a:spcAft>
            </a:pPr>
            <a:fld id="{E917DE0E-AFB1-41FD-BC35-27DB61CA125F}" type="slidenum">
              <a:rPr lang="en-AU" smtClean="0"/>
              <a:pPr>
                <a:spcAft>
                  <a:spcPts val="600"/>
                </a:spcAft>
              </a:pPr>
              <a:t>4</a:t>
            </a:fld>
            <a:endParaRPr lang="en-AU"/>
          </a:p>
        </p:txBody>
      </p:sp>
    </p:spTree>
    <p:extLst>
      <p:ext uri="{BB962C8B-B14F-4D97-AF65-F5344CB8AC3E}">
        <p14:creationId xmlns:p14="http://schemas.microsoft.com/office/powerpoint/2010/main" val="39304700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ow ChatGPT really works, explained for non-technical people | by Guodong  (Troy) Zhao | Bootcamp">
            <a:extLst>
              <a:ext uri="{FF2B5EF4-FFF2-40B4-BE49-F238E27FC236}">
                <a16:creationId xmlns:a16="http://schemas.microsoft.com/office/drawing/2014/main" id="{C976909A-DC7F-817D-36F6-9DD2C5C1CD2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591429" y="1700213"/>
            <a:ext cx="7009144" cy="4608512"/>
          </a:xfrm>
          <a:prstGeom prst="rect">
            <a:avLst/>
          </a:prstGeom>
          <a:solidFill>
            <a:srgbClr val="FFFFFF"/>
          </a:solidFill>
        </p:spPr>
      </p:pic>
      <p:sp>
        <p:nvSpPr>
          <p:cNvPr id="2" name="TextBox 1">
            <a:extLst>
              <a:ext uri="{FF2B5EF4-FFF2-40B4-BE49-F238E27FC236}">
                <a16:creationId xmlns:a16="http://schemas.microsoft.com/office/drawing/2014/main" id="{D8F1BE08-2B73-2232-FB45-10DA7018C2EF}"/>
              </a:ext>
            </a:extLst>
          </p:cNvPr>
          <p:cNvSpPr txBox="1"/>
          <p:nvPr/>
        </p:nvSpPr>
        <p:spPr>
          <a:xfrm>
            <a:off x="695326" y="1052736"/>
            <a:ext cx="10801350" cy="469056"/>
          </a:xfrm>
          <a:prstGeom prst="rect">
            <a:avLst/>
          </a:prstGeom>
        </p:spPr>
        <p:txBody>
          <a:bodyPr vert="horz" lIns="0" tIns="0" rIns="0" bIns="0" rtlCol="0" anchor="ctr">
            <a:normAutofit/>
          </a:bodyPr>
          <a:lstStyle/>
          <a:p>
            <a:pPr>
              <a:lnSpc>
                <a:spcPct val="90000"/>
              </a:lnSpc>
              <a:spcBef>
                <a:spcPct val="0"/>
              </a:spcBef>
              <a:spcAft>
                <a:spcPts val="600"/>
              </a:spcAft>
            </a:pPr>
            <a:r>
              <a:rPr lang="en-US" sz="3400">
                <a:solidFill>
                  <a:schemeClr val="accent1"/>
                </a:solidFill>
                <a:latin typeface="+mj-lt"/>
                <a:ea typeface="+mj-ea"/>
                <a:cs typeface="+mj-cs"/>
              </a:rPr>
              <a:t>Some Applications of Machine Learning</a:t>
            </a:r>
          </a:p>
        </p:txBody>
      </p:sp>
      <p:sp>
        <p:nvSpPr>
          <p:cNvPr id="4" name="TextBox 3">
            <a:extLst>
              <a:ext uri="{FF2B5EF4-FFF2-40B4-BE49-F238E27FC236}">
                <a16:creationId xmlns:a16="http://schemas.microsoft.com/office/drawing/2014/main" id="{80FF2C2A-D7CF-6B92-37B0-275405C6B9A5}"/>
              </a:ext>
            </a:extLst>
          </p:cNvPr>
          <p:cNvSpPr txBox="1"/>
          <p:nvPr/>
        </p:nvSpPr>
        <p:spPr>
          <a:xfrm>
            <a:off x="4400550" y="6524625"/>
            <a:ext cx="3384667" cy="241300"/>
          </a:xfrm>
          <a:prstGeom prst="rect">
            <a:avLst/>
          </a:prstGeom>
        </p:spPr>
        <p:txBody>
          <a:bodyPr vert="horz" lIns="0" tIns="0" rIns="0" bIns="0" rtlCol="0" anchor="ctr">
            <a:normAutofit/>
          </a:bodyPr>
          <a:lstStyle/>
          <a:p>
            <a:pPr algn="ctr">
              <a:spcBef>
                <a:spcPts val="300"/>
              </a:spcBef>
              <a:spcAft>
                <a:spcPts val="300"/>
              </a:spcAft>
              <a:buClr>
                <a:schemeClr val="tx1"/>
              </a:buClr>
            </a:pPr>
            <a:r>
              <a:rPr lang="en-US" sz="700" b="1" i="1" kern="1200">
                <a:solidFill>
                  <a:schemeClr val="accent1"/>
                </a:solidFill>
                <a:latin typeface="+mn-lt"/>
                <a:ea typeface="+mn-ea"/>
                <a:cs typeface="+mn-cs"/>
              </a:rPr>
              <a:t>https://bootcamp.uxdesign.cc/how-chatgpt-really-works-explained-for-non-technical-people-71efb078a5c9</a:t>
            </a:r>
          </a:p>
        </p:txBody>
      </p:sp>
      <p:sp>
        <p:nvSpPr>
          <p:cNvPr id="8201" name="Footer Placeholder 5">
            <a:extLst>
              <a:ext uri="{FF2B5EF4-FFF2-40B4-BE49-F238E27FC236}">
                <a16:creationId xmlns:a16="http://schemas.microsoft.com/office/drawing/2014/main" id="{76044C09-4F1E-6020-339A-F8B12109CE97}"/>
              </a:ext>
            </a:extLst>
          </p:cNvPr>
          <p:cNvSpPr>
            <a:spLocks noGrp="1"/>
          </p:cNvSpPr>
          <p:nvPr>
            <p:ph type="ftr" sz="quarter" idx="17"/>
          </p:nvPr>
        </p:nvSpPr>
        <p:spPr>
          <a:xfrm>
            <a:off x="168676" y="6519171"/>
            <a:ext cx="3886759" cy="240219"/>
          </a:xfrm>
        </p:spPr>
        <p:txBody>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8203" name="Slide Number Placeholder 6">
            <a:extLst>
              <a:ext uri="{FF2B5EF4-FFF2-40B4-BE49-F238E27FC236}">
                <a16:creationId xmlns:a16="http://schemas.microsoft.com/office/drawing/2014/main" id="{47647C0D-AA00-0865-FB14-1EB3CDC39A65}"/>
              </a:ext>
            </a:extLst>
          </p:cNvPr>
          <p:cNvSpPr>
            <a:spLocks noGrp="1"/>
          </p:cNvSpPr>
          <p:nvPr>
            <p:ph type="sldNum" sz="quarter" idx="18"/>
          </p:nvPr>
        </p:nvSpPr>
        <p:spPr>
          <a:xfrm>
            <a:off x="11208568" y="6519171"/>
            <a:ext cx="288032" cy="240219"/>
          </a:xfrm>
        </p:spPr>
        <p:txBody>
          <a:bodyPr/>
          <a:lstStyle/>
          <a:p>
            <a:pPr>
              <a:spcAft>
                <a:spcPts val="600"/>
              </a:spcAft>
            </a:pPr>
            <a:fld id="{E917DE0E-AFB1-41FD-BC35-27DB61CA125F}" type="slidenum">
              <a:rPr lang="en-AU" smtClean="0"/>
              <a:pPr>
                <a:spcAft>
                  <a:spcPts val="600"/>
                </a:spcAft>
              </a:pPr>
              <a:t>5</a:t>
            </a:fld>
            <a:endParaRPr lang="en-AU"/>
          </a:p>
        </p:txBody>
      </p:sp>
    </p:spTree>
    <p:extLst>
      <p:ext uri="{BB962C8B-B14F-4D97-AF65-F5344CB8AC3E}">
        <p14:creationId xmlns:p14="http://schemas.microsoft.com/office/powerpoint/2010/main" val="36822866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F1BE08-2B73-2232-FB45-10DA7018C2EF}"/>
              </a:ext>
            </a:extLst>
          </p:cNvPr>
          <p:cNvSpPr txBox="1"/>
          <p:nvPr/>
        </p:nvSpPr>
        <p:spPr>
          <a:xfrm>
            <a:off x="695326" y="1052736"/>
            <a:ext cx="10801350" cy="469056"/>
          </a:xfrm>
          <a:prstGeom prst="rect">
            <a:avLst/>
          </a:prstGeom>
        </p:spPr>
        <p:txBody>
          <a:bodyPr vert="horz" lIns="0" tIns="0" rIns="0" bIns="0" rtlCol="0" anchor="ctr">
            <a:normAutofit/>
          </a:bodyPr>
          <a:lstStyle/>
          <a:p>
            <a:pPr>
              <a:lnSpc>
                <a:spcPct val="90000"/>
              </a:lnSpc>
              <a:spcBef>
                <a:spcPct val="0"/>
              </a:spcBef>
              <a:spcAft>
                <a:spcPts val="600"/>
              </a:spcAft>
            </a:pPr>
            <a:r>
              <a:rPr lang="en-US" sz="3400">
                <a:solidFill>
                  <a:schemeClr val="accent1"/>
                </a:solidFill>
                <a:latin typeface="+mj-lt"/>
                <a:ea typeface="+mj-ea"/>
                <a:cs typeface="+mj-cs"/>
              </a:rPr>
              <a:t>Machine Learning Tools</a:t>
            </a:r>
          </a:p>
        </p:txBody>
      </p:sp>
      <p:sp>
        <p:nvSpPr>
          <p:cNvPr id="17" name="Footer Placeholder 5">
            <a:extLst>
              <a:ext uri="{FF2B5EF4-FFF2-40B4-BE49-F238E27FC236}">
                <a16:creationId xmlns:a16="http://schemas.microsoft.com/office/drawing/2014/main" id="{3060BCC7-D066-3A23-336B-AAB554A45616}"/>
              </a:ext>
            </a:extLst>
          </p:cNvPr>
          <p:cNvSpPr>
            <a:spLocks noGrp="1"/>
          </p:cNvSpPr>
          <p:nvPr>
            <p:ph type="ftr" sz="quarter" idx="17"/>
          </p:nvPr>
        </p:nvSpPr>
        <p:spPr>
          <a:xfrm>
            <a:off x="168676" y="6519171"/>
            <a:ext cx="3886759" cy="240219"/>
          </a:xfrm>
        </p:spPr>
        <p:txBody>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19" name="Slide Number Placeholder 6">
            <a:extLst>
              <a:ext uri="{FF2B5EF4-FFF2-40B4-BE49-F238E27FC236}">
                <a16:creationId xmlns:a16="http://schemas.microsoft.com/office/drawing/2014/main" id="{D84AEBB0-4579-1309-0BDD-9CFD4DFF7B06}"/>
              </a:ext>
            </a:extLst>
          </p:cNvPr>
          <p:cNvSpPr>
            <a:spLocks noGrp="1"/>
          </p:cNvSpPr>
          <p:nvPr>
            <p:ph type="sldNum" sz="quarter" idx="18"/>
          </p:nvPr>
        </p:nvSpPr>
        <p:spPr>
          <a:xfrm>
            <a:off x="11208568" y="6519171"/>
            <a:ext cx="288032" cy="240219"/>
          </a:xfrm>
        </p:spPr>
        <p:txBody>
          <a:bodyPr/>
          <a:lstStyle/>
          <a:p>
            <a:pPr>
              <a:spcAft>
                <a:spcPts val="600"/>
              </a:spcAft>
            </a:pPr>
            <a:fld id="{E917DE0E-AFB1-41FD-BC35-27DB61CA125F}" type="slidenum">
              <a:rPr lang="en-AU" smtClean="0"/>
              <a:pPr>
                <a:spcAft>
                  <a:spcPts val="600"/>
                </a:spcAft>
              </a:pPr>
              <a:t>6</a:t>
            </a:fld>
            <a:endParaRPr lang="en-AU"/>
          </a:p>
        </p:txBody>
      </p:sp>
      <p:graphicFrame>
        <p:nvGraphicFramePr>
          <p:cNvPr id="9" name="TextBox 6">
            <a:extLst>
              <a:ext uri="{FF2B5EF4-FFF2-40B4-BE49-F238E27FC236}">
                <a16:creationId xmlns:a16="http://schemas.microsoft.com/office/drawing/2014/main" id="{7E3B2645-A308-087E-701C-101DE930E32E}"/>
              </a:ext>
            </a:extLst>
          </p:cNvPr>
          <p:cNvGraphicFramePr/>
          <p:nvPr>
            <p:extLst>
              <p:ext uri="{D42A27DB-BD31-4B8C-83A1-F6EECF244321}">
                <p14:modId xmlns:p14="http://schemas.microsoft.com/office/powerpoint/2010/main" val="826595765"/>
              </p:ext>
            </p:extLst>
          </p:nvPr>
        </p:nvGraphicFramePr>
        <p:xfrm>
          <a:off x="695326" y="1700213"/>
          <a:ext cx="10801350" cy="4608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22506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Comparing supervised and unsupervised learning">
            <a:extLst>
              <a:ext uri="{FF2B5EF4-FFF2-40B4-BE49-F238E27FC236}">
                <a16:creationId xmlns:a16="http://schemas.microsoft.com/office/drawing/2014/main" id="{BB041223-3B5B-EAB6-22C6-6C140C17A3E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68676" y="1287264"/>
            <a:ext cx="10801350" cy="4576842"/>
          </a:xfrm>
          <a:prstGeom prst="rect">
            <a:avLst/>
          </a:prstGeom>
          <a:solidFill>
            <a:srgbClr val="FFFFFF"/>
          </a:solidFill>
        </p:spPr>
      </p:pic>
      <p:sp>
        <p:nvSpPr>
          <p:cNvPr id="2" name="TextBox 1">
            <a:extLst>
              <a:ext uri="{FF2B5EF4-FFF2-40B4-BE49-F238E27FC236}">
                <a16:creationId xmlns:a16="http://schemas.microsoft.com/office/drawing/2014/main" id="{D8F1BE08-2B73-2232-FB45-10DA7018C2EF}"/>
              </a:ext>
            </a:extLst>
          </p:cNvPr>
          <p:cNvSpPr txBox="1"/>
          <p:nvPr/>
        </p:nvSpPr>
        <p:spPr>
          <a:xfrm>
            <a:off x="695326" y="1052736"/>
            <a:ext cx="10801350" cy="469056"/>
          </a:xfrm>
          <a:prstGeom prst="rect">
            <a:avLst/>
          </a:prstGeom>
        </p:spPr>
        <p:txBody>
          <a:bodyPr vert="horz" lIns="0" tIns="0" rIns="0" bIns="0" rtlCol="0" anchor="ctr">
            <a:normAutofit/>
          </a:bodyPr>
          <a:lstStyle/>
          <a:p>
            <a:pPr>
              <a:lnSpc>
                <a:spcPct val="90000"/>
              </a:lnSpc>
              <a:spcBef>
                <a:spcPct val="0"/>
              </a:spcBef>
              <a:spcAft>
                <a:spcPts val="600"/>
              </a:spcAft>
            </a:pPr>
            <a:r>
              <a:rPr lang="en-US" sz="3400">
                <a:solidFill>
                  <a:schemeClr val="accent1"/>
                </a:solidFill>
                <a:latin typeface="+mj-lt"/>
                <a:ea typeface="+mj-ea"/>
                <a:cs typeface="+mj-cs"/>
              </a:rPr>
              <a:t>Types of ML</a:t>
            </a:r>
          </a:p>
        </p:txBody>
      </p:sp>
      <p:sp>
        <p:nvSpPr>
          <p:cNvPr id="4" name="TextBox 3">
            <a:extLst>
              <a:ext uri="{FF2B5EF4-FFF2-40B4-BE49-F238E27FC236}">
                <a16:creationId xmlns:a16="http://schemas.microsoft.com/office/drawing/2014/main" id="{3F7795D2-7008-FFA1-A90C-F4B4B54BDA69}"/>
              </a:ext>
            </a:extLst>
          </p:cNvPr>
          <p:cNvSpPr txBox="1"/>
          <p:nvPr/>
        </p:nvSpPr>
        <p:spPr>
          <a:xfrm>
            <a:off x="4400550" y="6524625"/>
            <a:ext cx="3384667" cy="241300"/>
          </a:xfrm>
          <a:prstGeom prst="rect">
            <a:avLst/>
          </a:prstGeom>
        </p:spPr>
        <p:txBody>
          <a:bodyPr vert="horz" lIns="0" tIns="0" rIns="0" bIns="0" rtlCol="0" anchor="ctr">
            <a:normAutofit/>
          </a:bodyPr>
          <a:lstStyle/>
          <a:p>
            <a:pPr algn="ctr">
              <a:lnSpc>
                <a:spcPct val="110000"/>
              </a:lnSpc>
              <a:spcBef>
                <a:spcPts val="300"/>
              </a:spcBef>
              <a:spcAft>
                <a:spcPts val="300"/>
              </a:spcAft>
              <a:buClr>
                <a:schemeClr val="tx1"/>
              </a:buClr>
            </a:pPr>
            <a:r>
              <a:rPr lang="en-US" sz="900" b="1" i="1" kern="1200">
                <a:solidFill>
                  <a:schemeClr val="accent1"/>
                </a:solidFill>
                <a:latin typeface="+mn-lt"/>
                <a:ea typeface="+mn-ea"/>
                <a:cs typeface="+mn-cs"/>
              </a:rPr>
              <a:t>https://www.datacamp.com/blog/what-is-machine-learning</a:t>
            </a:r>
          </a:p>
        </p:txBody>
      </p:sp>
      <p:sp>
        <p:nvSpPr>
          <p:cNvPr id="1035" name="Footer Placeholder 5">
            <a:extLst>
              <a:ext uri="{FF2B5EF4-FFF2-40B4-BE49-F238E27FC236}">
                <a16:creationId xmlns:a16="http://schemas.microsoft.com/office/drawing/2014/main" id="{ADC15B0E-02B0-4101-6DD8-AADBADCAFF31}"/>
              </a:ext>
            </a:extLst>
          </p:cNvPr>
          <p:cNvSpPr>
            <a:spLocks noGrp="1"/>
          </p:cNvSpPr>
          <p:nvPr>
            <p:ph type="ftr" sz="quarter" idx="17"/>
          </p:nvPr>
        </p:nvSpPr>
        <p:spPr>
          <a:xfrm>
            <a:off x="168676" y="6519171"/>
            <a:ext cx="3886759" cy="240219"/>
          </a:xfrm>
        </p:spPr>
        <p:txBody>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1037" name="Slide Number Placeholder 6">
            <a:extLst>
              <a:ext uri="{FF2B5EF4-FFF2-40B4-BE49-F238E27FC236}">
                <a16:creationId xmlns:a16="http://schemas.microsoft.com/office/drawing/2014/main" id="{E7A8B319-BEF1-A17A-8F5C-02E3AA92DFC9}"/>
              </a:ext>
            </a:extLst>
          </p:cNvPr>
          <p:cNvSpPr>
            <a:spLocks noGrp="1"/>
          </p:cNvSpPr>
          <p:nvPr>
            <p:ph type="sldNum" sz="quarter" idx="18"/>
          </p:nvPr>
        </p:nvSpPr>
        <p:spPr>
          <a:xfrm>
            <a:off x="11208568" y="6519171"/>
            <a:ext cx="288032" cy="240219"/>
          </a:xfrm>
        </p:spPr>
        <p:txBody>
          <a:bodyPr/>
          <a:lstStyle/>
          <a:p>
            <a:pPr>
              <a:spcAft>
                <a:spcPts val="600"/>
              </a:spcAft>
            </a:pPr>
            <a:fld id="{E917DE0E-AFB1-41FD-BC35-27DB61CA125F}" type="slidenum">
              <a:rPr lang="en-AU" smtClean="0"/>
              <a:pPr>
                <a:spcAft>
                  <a:spcPts val="600"/>
                </a:spcAft>
              </a:pPr>
              <a:t>7</a:t>
            </a:fld>
            <a:endParaRPr lang="en-AU"/>
          </a:p>
        </p:txBody>
      </p:sp>
    </p:spTree>
    <p:extLst>
      <p:ext uri="{BB962C8B-B14F-4D97-AF65-F5344CB8AC3E}">
        <p14:creationId xmlns:p14="http://schemas.microsoft.com/office/powerpoint/2010/main" val="3103400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F1BE08-2B73-2232-FB45-10DA7018C2EF}"/>
              </a:ext>
            </a:extLst>
          </p:cNvPr>
          <p:cNvSpPr txBox="1"/>
          <p:nvPr/>
        </p:nvSpPr>
        <p:spPr>
          <a:xfrm>
            <a:off x="695326" y="1052736"/>
            <a:ext cx="10801350" cy="469056"/>
          </a:xfrm>
          <a:prstGeom prst="rect">
            <a:avLst/>
          </a:prstGeom>
        </p:spPr>
        <p:txBody>
          <a:bodyPr vert="horz" lIns="0" tIns="0" rIns="0" bIns="0" rtlCol="0" anchor="ctr">
            <a:normAutofit/>
          </a:bodyPr>
          <a:lstStyle/>
          <a:p>
            <a:pPr>
              <a:lnSpc>
                <a:spcPct val="90000"/>
              </a:lnSpc>
              <a:spcBef>
                <a:spcPct val="0"/>
              </a:spcBef>
              <a:spcAft>
                <a:spcPts val="600"/>
              </a:spcAft>
            </a:pPr>
            <a:r>
              <a:rPr lang="en-US" sz="3400" dirty="0">
                <a:solidFill>
                  <a:schemeClr val="accent1"/>
                </a:solidFill>
                <a:latin typeface="+mj-lt"/>
                <a:ea typeface="+mj-ea"/>
                <a:cs typeface="+mj-cs"/>
              </a:rPr>
              <a:t>Common types of ML</a:t>
            </a:r>
          </a:p>
        </p:txBody>
      </p:sp>
      <p:sp>
        <p:nvSpPr>
          <p:cNvPr id="4" name="TextBox 3">
            <a:extLst>
              <a:ext uri="{FF2B5EF4-FFF2-40B4-BE49-F238E27FC236}">
                <a16:creationId xmlns:a16="http://schemas.microsoft.com/office/drawing/2014/main" id="{3F7795D2-7008-FFA1-A90C-F4B4B54BDA69}"/>
              </a:ext>
            </a:extLst>
          </p:cNvPr>
          <p:cNvSpPr txBox="1"/>
          <p:nvPr/>
        </p:nvSpPr>
        <p:spPr>
          <a:xfrm>
            <a:off x="998368" y="6059988"/>
            <a:ext cx="3384667" cy="241300"/>
          </a:xfrm>
          <a:prstGeom prst="rect">
            <a:avLst/>
          </a:prstGeom>
        </p:spPr>
        <p:txBody>
          <a:bodyPr vert="horz" lIns="0" tIns="0" rIns="0" bIns="0" rtlCol="0" anchor="ctr">
            <a:normAutofit fontScale="92500" lnSpcReduction="20000"/>
          </a:bodyPr>
          <a:lstStyle/>
          <a:p>
            <a:pPr algn="ctr">
              <a:lnSpc>
                <a:spcPct val="110000"/>
              </a:lnSpc>
              <a:spcBef>
                <a:spcPts val="300"/>
              </a:spcBef>
              <a:spcAft>
                <a:spcPts val="300"/>
              </a:spcAft>
              <a:buClr>
                <a:schemeClr val="tx1"/>
              </a:buClr>
            </a:pPr>
            <a:r>
              <a:rPr lang="en-US" sz="900" b="1" i="1" kern="1200" dirty="0">
                <a:solidFill>
                  <a:schemeClr val="accent1"/>
                </a:solidFill>
                <a:latin typeface="+mn-lt"/>
                <a:ea typeface="+mn-ea"/>
                <a:cs typeface="+mn-cs"/>
              </a:rPr>
              <a:t>https://</a:t>
            </a:r>
            <a:r>
              <a:rPr lang="en-US" sz="900" b="1" i="1" kern="1200" dirty="0" err="1">
                <a:solidFill>
                  <a:schemeClr val="accent1"/>
                </a:solidFill>
                <a:latin typeface="+mn-lt"/>
                <a:ea typeface="+mn-ea"/>
                <a:cs typeface="+mn-cs"/>
              </a:rPr>
              <a:t>www.researchgate.net</a:t>
            </a:r>
            <a:r>
              <a:rPr lang="en-US" sz="900" b="1" i="1" kern="1200" dirty="0">
                <a:solidFill>
                  <a:schemeClr val="accent1"/>
                </a:solidFill>
                <a:latin typeface="+mn-lt"/>
                <a:ea typeface="+mn-ea"/>
                <a:cs typeface="+mn-cs"/>
              </a:rPr>
              <a:t>/figure/Supervised-and-unsupervised-machine-learning-a-Schematic-representation-of-an_fig3_351953193</a:t>
            </a:r>
          </a:p>
        </p:txBody>
      </p:sp>
      <p:sp>
        <p:nvSpPr>
          <p:cNvPr id="1035" name="Footer Placeholder 5">
            <a:extLst>
              <a:ext uri="{FF2B5EF4-FFF2-40B4-BE49-F238E27FC236}">
                <a16:creationId xmlns:a16="http://schemas.microsoft.com/office/drawing/2014/main" id="{ADC15B0E-02B0-4101-6DD8-AADBADCAFF31}"/>
              </a:ext>
            </a:extLst>
          </p:cNvPr>
          <p:cNvSpPr>
            <a:spLocks noGrp="1"/>
          </p:cNvSpPr>
          <p:nvPr>
            <p:ph type="ftr" sz="quarter" idx="17"/>
          </p:nvPr>
        </p:nvSpPr>
        <p:spPr>
          <a:xfrm>
            <a:off x="168676" y="6519171"/>
            <a:ext cx="3886759" cy="240219"/>
          </a:xfrm>
        </p:spPr>
        <p:txBody>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1037" name="Slide Number Placeholder 6">
            <a:extLst>
              <a:ext uri="{FF2B5EF4-FFF2-40B4-BE49-F238E27FC236}">
                <a16:creationId xmlns:a16="http://schemas.microsoft.com/office/drawing/2014/main" id="{E7A8B319-BEF1-A17A-8F5C-02E3AA92DFC9}"/>
              </a:ext>
            </a:extLst>
          </p:cNvPr>
          <p:cNvSpPr>
            <a:spLocks noGrp="1"/>
          </p:cNvSpPr>
          <p:nvPr>
            <p:ph type="sldNum" sz="quarter" idx="18"/>
          </p:nvPr>
        </p:nvSpPr>
        <p:spPr>
          <a:xfrm>
            <a:off x="11208568" y="6519171"/>
            <a:ext cx="288032" cy="240219"/>
          </a:xfrm>
        </p:spPr>
        <p:txBody>
          <a:bodyPr/>
          <a:lstStyle/>
          <a:p>
            <a:pPr>
              <a:spcAft>
                <a:spcPts val="600"/>
              </a:spcAft>
            </a:pPr>
            <a:fld id="{E917DE0E-AFB1-41FD-BC35-27DB61CA125F}" type="slidenum">
              <a:rPr lang="en-AU" smtClean="0"/>
              <a:pPr>
                <a:spcAft>
                  <a:spcPts val="600"/>
                </a:spcAft>
              </a:pPr>
              <a:t>8</a:t>
            </a:fld>
            <a:endParaRPr lang="en-AU"/>
          </a:p>
        </p:txBody>
      </p:sp>
      <p:pic>
        <p:nvPicPr>
          <p:cNvPr id="1026" name="Picture 2" descr="Supervised and unsupervised machine learning. a Schematic... | Download  Scientific Diagram">
            <a:extLst>
              <a:ext uri="{FF2B5EF4-FFF2-40B4-BE49-F238E27FC236}">
                <a16:creationId xmlns:a16="http://schemas.microsoft.com/office/drawing/2014/main" id="{012E3AB4-E608-C307-D467-ABE7551C71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8047" y="1739675"/>
            <a:ext cx="4285310" cy="43203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Supervised vs. Unsupervised Learning | by Devin Soni | Towards Data Science">
            <a:extLst>
              <a:ext uri="{FF2B5EF4-FFF2-40B4-BE49-F238E27FC236}">
                <a16:creationId xmlns:a16="http://schemas.microsoft.com/office/drawing/2014/main" id="{7A42F609-61AB-418E-0B58-3906A81FFF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0600" y="2222059"/>
            <a:ext cx="6096000" cy="304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E80C02E-C128-619B-813E-1855AFEF9DF2}"/>
              </a:ext>
            </a:extLst>
          </p:cNvPr>
          <p:cNvSpPr txBox="1"/>
          <p:nvPr/>
        </p:nvSpPr>
        <p:spPr>
          <a:xfrm>
            <a:off x="6756266" y="5236509"/>
            <a:ext cx="3384667" cy="241300"/>
          </a:xfrm>
          <a:prstGeom prst="rect">
            <a:avLst/>
          </a:prstGeom>
        </p:spPr>
        <p:txBody>
          <a:bodyPr vert="horz" lIns="0" tIns="0" rIns="0" bIns="0" rtlCol="0" anchor="ctr">
            <a:normAutofit fontScale="92500" lnSpcReduction="20000"/>
          </a:bodyPr>
          <a:lstStyle/>
          <a:p>
            <a:pPr algn="ctr">
              <a:lnSpc>
                <a:spcPct val="110000"/>
              </a:lnSpc>
              <a:spcBef>
                <a:spcPts val="300"/>
              </a:spcBef>
              <a:spcAft>
                <a:spcPts val="300"/>
              </a:spcAft>
              <a:buClr>
                <a:schemeClr val="tx1"/>
              </a:buClr>
            </a:pPr>
            <a:r>
              <a:rPr lang="en-US" sz="900" b="1" i="1" kern="1200" dirty="0">
                <a:solidFill>
                  <a:schemeClr val="accent1"/>
                </a:solidFill>
                <a:latin typeface="+mn-lt"/>
                <a:ea typeface="+mn-ea"/>
                <a:cs typeface="+mn-cs"/>
              </a:rPr>
              <a:t>https://</a:t>
            </a:r>
            <a:r>
              <a:rPr lang="en-US" sz="900" b="1" i="1" kern="1200" dirty="0" err="1">
                <a:solidFill>
                  <a:schemeClr val="accent1"/>
                </a:solidFill>
                <a:latin typeface="+mn-lt"/>
                <a:ea typeface="+mn-ea"/>
                <a:cs typeface="+mn-cs"/>
              </a:rPr>
              <a:t>towardsdatascience.com</a:t>
            </a:r>
            <a:r>
              <a:rPr lang="en-US" sz="900" b="1" i="1" kern="1200" dirty="0">
                <a:solidFill>
                  <a:schemeClr val="accent1"/>
                </a:solidFill>
                <a:latin typeface="+mn-lt"/>
                <a:ea typeface="+mn-ea"/>
                <a:cs typeface="+mn-cs"/>
              </a:rPr>
              <a:t>/supervised-vs-unsupervised-learning-14f68e32ea8d</a:t>
            </a:r>
          </a:p>
        </p:txBody>
      </p:sp>
    </p:spTree>
    <p:extLst>
      <p:ext uri="{BB962C8B-B14F-4D97-AF65-F5344CB8AC3E}">
        <p14:creationId xmlns:p14="http://schemas.microsoft.com/office/powerpoint/2010/main" val="41511184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5A91B72-D39B-0D78-7994-E72D660652D7}"/>
              </a:ext>
            </a:extLst>
          </p:cNvPr>
          <p:cNvPicPr>
            <a:picLocks noChangeAspect="1"/>
          </p:cNvPicPr>
          <p:nvPr/>
        </p:nvPicPr>
        <p:blipFill>
          <a:blip r:embed="rId3"/>
          <a:stretch>
            <a:fillRect/>
          </a:stretch>
        </p:blipFill>
        <p:spPr>
          <a:xfrm>
            <a:off x="66050" y="1916832"/>
            <a:ext cx="7721276" cy="3860638"/>
          </a:xfrm>
          <a:prstGeom prst="rect">
            <a:avLst/>
          </a:prstGeom>
          <a:noFill/>
        </p:spPr>
      </p:pic>
      <p:sp>
        <p:nvSpPr>
          <p:cNvPr id="8" name="TextBox 7">
            <a:extLst>
              <a:ext uri="{FF2B5EF4-FFF2-40B4-BE49-F238E27FC236}">
                <a16:creationId xmlns:a16="http://schemas.microsoft.com/office/drawing/2014/main" id="{5BE6C60D-AC38-0C25-3957-86A60A4D735D}"/>
              </a:ext>
            </a:extLst>
          </p:cNvPr>
          <p:cNvSpPr txBox="1"/>
          <p:nvPr/>
        </p:nvSpPr>
        <p:spPr>
          <a:xfrm>
            <a:off x="8112676" y="1700213"/>
            <a:ext cx="3384000" cy="4608515"/>
          </a:xfrm>
          <a:prstGeom prst="rect">
            <a:avLst/>
          </a:prstGeom>
        </p:spPr>
        <p:txBody>
          <a:bodyPr vert="horz" lIns="0" tIns="0" rIns="0" bIns="0" rtlCol="0">
            <a:normAutofit/>
          </a:bodyPr>
          <a:lstStyle/>
          <a:p>
            <a:pPr>
              <a:spcBef>
                <a:spcPts val="300"/>
              </a:spcBef>
              <a:spcAft>
                <a:spcPts val="300"/>
              </a:spcAft>
              <a:buClr>
                <a:schemeClr val="tx1"/>
              </a:buClr>
            </a:pPr>
            <a:endParaRPr lang="en-US" dirty="0"/>
          </a:p>
          <a:p>
            <a:pPr>
              <a:spcBef>
                <a:spcPts val="300"/>
              </a:spcBef>
              <a:spcAft>
                <a:spcPts val="300"/>
              </a:spcAft>
              <a:buClr>
                <a:schemeClr val="tx1"/>
              </a:buClr>
            </a:pPr>
            <a:r>
              <a:rPr lang="en-US" b="1" dirty="0"/>
              <a:t>Training (Supervised) of machine learning models</a:t>
            </a:r>
            <a:r>
              <a:rPr lang="en-US" dirty="0"/>
              <a:t> involves the use of </a:t>
            </a:r>
            <a:r>
              <a:rPr lang="en-US" b="1" dirty="0"/>
              <a:t>an initial dataset, guiding the models </a:t>
            </a:r>
            <a:r>
              <a:rPr lang="en-US" dirty="0"/>
              <a:t>to </a:t>
            </a:r>
            <a:r>
              <a:rPr lang="en-US" b="1" dirty="0"/>
              <a:t>identify certain patterns</a:t>
            </a:r>
            <a:r>
              <a:rPr lang="en-US" dirty="0"/>
              <a:t> or perform specific tasks.</a:t>
            </a:r>
          </a:p>
          <a:p>
            <a:pPr>
              <a:spcBef>
                <a:spcPts val="300"/>
              </a:spcBef>
              <a:spcAft>
                <a:spcPts val="300"/>
              </a:spcAft>
              <a:buClr>
                <a:schemeClr val="tx1"/>
              </a:buClr>
            </a:pPr>
            <a:endParaRPr lang="en-US" dirty="0"/>
          </a:p>
          <a:p>
            <a:pPr>
              <a:spcBef>
                <a:spcPts val="300"/>
              </a:spcBef>
              <a:spcAft>
                <a:spcPts val="300"/>
              </a:spcAft>
              <a:buClr>
                <a:schemeClr val="tx1"/>
              </a:buClr>
            </a:pPr>
            <a:r>
              <a:rPr lang="en-US" dirty="0"/>
              <a:t>One such machine learning model for prediction could be any of the following commonly utilized models:</a:t>
            </a:r>
          </a:p>
          <a:p>
            <a:pPr>
              <a:spcBef>
                <a:spcPts val="300"/>
              </a:spcBef>
              <a:spcAft>
                <a:spcPts val="300"/>
              </a:spcAft>
              <a:buClr>
                <a:schemeClr val="tx1"/>
              </a:buClr>
            </a:pPr>
            <a:endParaRPr lang="en-US" dirty="0"/>
          </a:p>
          <a:p>
            <a:pPr>
              <a:spcBef>
                <a:spcPts val="300"/>
              </a:spcBef>
              <a:spcAft>
                <a:spcPts val="300"/>
              </a:spcAft>
              <a:buClr>
                <a:schemeClr val="tx1"/>
              </a:buClr>
            </a:pPr>
            <a:r>
              <a:rPr lang="en-US" dirty="0"/>
              <a:t>Linear regression</a:t>
            </a:r>
          </a:p>
          <a:p>
            <a:pPr>
              <a:spcBef>
                <a:spcPts val="300"/>
              </a:spcBef>
              <a:spcAft>
                <a:spcPts val="300"/>
              </a:spcAft>
              <a:buClr>
                <a:schemeClr val="tx1"/>
              </a:buClr>
            </a:pPr>
            <a:r>
              <a:rPr lang="en-US" b="1" u="sng" dirty="0"/>
              <a:t>K-nearest neighbors</a:t>
            </a:r>
          </a:p>
        </p:txBody>
      </p:sp>
      <p:sp>
        <p:nvSpPr>
          <p:cNvPr id="23" name="Slide Number Placeholder 3">
            <a:extLst>
              <a:ext uri="{FF2B5EF4-FFF2-40B4-BE49-F238E27FC236}">
                <a16:creationId xmlns:a16="http://schemas.microsoft.com/office/drawing/2014/main" id="{8069D43B-84C4-8E6D-E705-F4E48EA906EB}"/>
              </a:ext>
            </a:extLst>
          </p:cNvPr>
          <p:cNvSpPr>
            <a:spLocks noGrp="1"/>
          </p:cNvSpPr>
          <p:nvPr>
            <p:ph type="sldNum" sz="quarter" idx="12"/>
          </p:nvPr>
        </p:nvSpPr>
        <p:spPr>
          <a:xfrm>
            <a:off x="11208568" y="6519171"/>
            <a:ext cx="288032" cy="240219"/>
          </a:xfrm>
        </p:spPr>
        <p:txBody>
          <a:bodyPr vert="horz" lIns="0" tIns="0" rIns="0" bIns="0" rtlCol="0" anchor="ctr">
            <a:normAutofit/>
          </a:bodyPr>
          <a:lstStyle/>
          <a:p>
            <a:pPr>
              <a:spcAft>
                <a:spcPts val="600"/>
              </a:spcAft>
            </a:pPr>
            <a:fld id="{E917DE0E-AFB1-41FD-BC35-27DB61CA125F}" type="slidenum">
              <a:rPr lang="en-AU" smtClean="0"/>
              <a:pPr>
                <a:spcAft>
                  <a:spcPts val="600"/>
                </a:spcAft>
              </a:pPr>
              <a:t>9</a:t>
            </a:fld>
            <a:endParaRPr lang="en-AU"/>
          </a:p>
        </p:txBody>
      </p:sp>
      <p:sp>
        <p:nvSpPr>
          <p:cNvPr id="24" name="Footer Placeholder 4">
            <a:extLst>
              <a:ext uri="{FF2B5EF4-FFF2-40B4-BE49-F238E27FC236}">
                <a16:creationId xmlns:a16="http://schemas.microsoft.com/office/drawing/2014/main" id="{89A18700-EA8D-ADDF-D6B4-BE8C9B861525}"/>
              </a:ext>
            </a:extLst>
          </p:cNvPr>
          <p:cNvSpPr>
            <a:spLocks noGrp="1"/>
          </p:cNvSpPr>
          <p:nvPr>
            <p:ph type="ftr" sz="quarter" idx="13"/>
          </p:nvPr>
        </p:nvSpPr>
        <p:spPr>
          <a:xfrm>
            <a:off x="719668" y="6519171"/>
            <a:ext cx="3360109" cy="240219"/>
          </a:xfrm>
        </p:spPr>
        <p:txBody>
          <a:bodyPr vert="horz" lIns="0" tIns="0" rIns="0" bIns="0" rtlCol="0" anchor="ctr">
            <a:normAutofit fontScale="92500"/>
          </a:bodyPr>
          <a:lstStyle/>
          <a:p>
            <a:pPr>
              <a:spcAft>
                <a:spcPts val="600"/>
              </a:spcAft>
            </a:pPr>
            <a:r>
              <a:rPr lang="en-AU" dirty="0"/>
              <a:t>Foundations and Frontiers: </a:t>
            </a:r>
            <a:br>
              <a:rPr lang="en-AU" dirty="0"/>
            </a:br>
            <a:r>
              <a:rPr lang="en-AU" dirty="0"/>
              <a:t>Introduction to Machine Learning (ML) for Interdisciplinary Research| 29</a:t>
            </a:r>
            <a:r>
              <a:rPr lang="en-AU" baseline="30000" dirty="0"/>
              <a:t>th</a:t>
            </a:r>
            <a:r>
              <a:rPr lang="en-AU" dirty="0"/>
              <a:t> May 2024</a:t>
            </a:r>
          </a:p>
        </p:txBody>
      </p:sp>
      <p:sp>
        <p:nvSpPr>
          <p:cNvPr id="12" name="TextBox 11">
            <a:extLst>
              <a:ext uri="{FF2B5EF4-FFF2-40B4-BE49-F238E27FC236}">
                <a16:creationId xmlns:a16="http://schemas.microsoft.com/office/drawing/2014/main" id="{F013A394-F991-C86C-95B1-0ABDF2DC1D6C}"/>
              </a:ext>
            </a:extLst>
          </p:cNvPr>
          <p:cNvSpPr txBox="1"/>
          <p:nvPr/>
        </p:nvSpPr>
        <p:spPr>
          <a:xfrm>
            <a:off x="4400550" y="6524625"/>
            <a:ext cx="3384667" cy="241300"/>
          </a:xfrm>
          <a:prstGeom prst="rect">
            <a:avLst/>
          </a:prstGeom>
        </p:spPr>
        <p:txBody>
          <a:bodyPr vert="horz" lIns="0" tIns="0" rIns="0" bIns="0" rtlCol="0" anchor="ctr">
            <a:normAutofit/>
          </a:bodyPr>
          <a:lstStyle/>
          <a:p>
            <a:pPr algn="ctr">
              <a:spcBef>
                <a:spcPts val="300"/>
              </a:spcBef>
              <a:spcAft>
                <a:spcPts val="300"/>
              </a:spcAft>
              <a:buClr>
                <a:schemeClr val="tx1"/>
              </a:buClr>
            </a:pPr>
            <a:r>
              <a:rPr lang="en-US" sz="700" b="1" i="1" kern="1200">
                <a:solidFill>
                  <a:schemeClr val="accent1"/>
                </a:solidFill>
                <a:latin typeface="+mn-lt"/>
                <a:ea typeface="+mn-ea"/>
                <a:cs typeface="+mn-cs"/>
              </a:rPr>
              <a:t>Image Source: https://mitsloan.mit.edu/ideas-made-to-matter/machine-learning-explained</a:t>
            </a:r>
          </a:p>
        </p:txBody>
      </p:sp>
      <p:sp>
        <p:nvSpPr>
          <p:cNvPr id="2" name="TextBox 1">
            <a:extLst>
              <a:ext uri="{FF2B5EF4-FFF2-40B4-BE49-F238E27FC236}">
                <a16:creationId xmlns:a16="http://schemas.microsoft.com/office/drawing/2014/main" id="{D8F1BE08-2B73-2232-FB45-10DA7018C2EF}"/>
              </a:ext>
            </a:extLst>
          </p:cNvPr>
          <p:cNvSpPr txBox="1"/>
          <p:nvPr/>
        </p:nvSpPr>
        <p:spPr>
          <a:xfrm>
            <a:off x="66050" y="1053280"/>
            <a:ext cx="10801350" cy="469056"/>
          </a:xfrm>
          <a:prstGeom prst="rect">
            <a:avLst/>
          </a:prstGeom>
        </p:spPr>
        <p:txBody>
          <a:bodyPr vert="horz" lIns="0" tIns="0" rIns="0" bIns="0" rtlCol="0" anchor="ctr">
            <a:normAutofit/>
          </a:bodyPr>
          <a:lstStyle/>
          <a:p>
            <a:pPr>
              <a:lnSpc>
                <a:spcPct val="90000"/>
              </a:lnSpc>
              <a:spcBef>
                <a:spcPct val="0"/>
              </a:spcBef>
              <a:spcAft>
                <a:spcPts val="600"/>
              </a:spcAft>
            </a:pPr>
            <a:r>
              <a:rPr lang="en-US" sz="3400">
                <a:solidFill>
                  <a:schemeClr val="accent1"/>
                </a:solidFill>
                <a:latin typeface="+mj-lt"/>
                <a:ea typeface="+mj-ea"/>
                <a:cs typeface="+mj-cs"/>
              </a:rPr>
              <a:t>Machine Learning Models in Action</a:t>
            </a:r>
          </a:p>
        </p:txBody>
      </p:sp>
      <p:sp>
        <p:nvSpPr>
          <p:cNvPr id="3" name="TextBox 2">
            <a:extLst>
              <a:ext uri="{FF2B5EF4-FFF2-40B4-BE49-F238E27FC236}">
                <a16:creationId xmlns:a16="http://schemas.microsoft.com/office/drawing/2014/main" id="{039C2E86-D8A1-A348-4314-18B1B184AB34}"/>
              </a:ext>
            </a:extLst>
          </p:cNvPr>
          <p:cNvSpPr txBox="1"/>
          <p:nvPr/>
        </p:nvSpPr>
        <p:spPr>
          <a:xfrm>
            <a:off x="7982794" y="5709058"/>
            <a:ext cx="4209206" cy="646331"/>
          </a:xfrm>
          <a:prstGeom prst="rect">
            <a:avLst/>
          </a:prstGeom>
          <a:noFill/>
        </p:spPr>
        <p:txBody>
          <a:bodyPr wrap="square">
            <a:spAutoFit/>
          </a:bodyPr>
          <a:lstStyle/>
          <a:p>
            <a:pPr algn="l"/>
            <a:br>
              <a:rPr lang="en-AU" b="1" i="0" dirty="0">
                <a:solidFill>
                  <a:srgbClr val="0D0D0D"/>
                </a:solidFill>
                <a:effectLst/>
                <a:highlight>
                  <a:srgbClr val="FFFFFF"/>
                </a:highlight>
                <a:latin typeface="Söhne"/>
              </a:rPr>
            </a:br>
            <a:r>
              <a:rPr lang="en-AU" b="1" i="0" dirty="0">
                <a:solidFill>
                  <a:srgbClr val="0D0D0D"/>
                </a:solidFill>
                <a:effectLst/>
                <a:highlight>
                  <a:srgbClr val="FFFFFF"/>
                </a:highlight>
                <a:latin typeface="Söhne"/>
              </a:rPr>
              <a:t>https://</a:t>
            </a:r>
            <a:r>
              <a:rPr lang="en-AU" b="1" i="0" dirty="0" err="1">
                <a:solidFill>
                  <a:srgbClr val="0D0D0D"/>
                </a:solidFill>
                <a:effectLst/>
                <a:highlight>
                  <a:srgbClr val="FFFFFF"/>
                </a:highlight>
                <a:latin typeface="Söhne"/>
              </a:rPr>
              <a:t>forms.office.com</a:t>
            </a:r>
            <a:r>
              <a:rPr lang="en-AU" b="1" i="0" dirty="0">
                <a:solidFill>
                  <a:srgbClr val="0D0D0D"/>
                </a:solidFill>
                <a:effectLst/>
                <a:highlight>
                  <a:srgbClr val="FFFFFF"/>
                </a:highlight>
                <a:latin typeface="Söhne"/>
              </a:rPr>
              <a:t>/r/</a:t>
            </a:r>
            <a:r>
              <a:rPr lang="en-AU" b="1" i="0" dirty="0" err="1">
                <a:solidFill>
                  <a:srgbClr val="0D0D0D"/>
                </a:solidFill>
                <a:effectLst/>
                <a:highlight>
                  <a:srgbClr val="FFFFFF"/>
                </a:highlight>
                <a:latin typeface="Söhne"/>
              </a:rPr>
              <a:t>TaBFqQMuEi</a:t>
            </a:r>
            <a:endParaRPr lang="en-AU" b="0" i="0" dirty="0">
              <a:solidFill>
                <a:srgbClr val="0D0D0D"/>
              </a:solidFill>
              <a:effectLst/>
              <a:highlight>
                <a:srgbClr val="FFFFFF"/>
              </a:highlight>
              <a:latin typeface="Söhne"/>
            </a:endParaRPr>
          </a:p>
        </p:txBody>
      </p:sp>
      <p:pic>
        <p:nvPicPr>
          <p:cNvPr id="4" name="Picture 3" descr="A qr code on a grey background&#10;&#10;Description automatically generated">
            <a:extLst>
              <a:ext uri="{FF2B5EF4-FFF2-40B4-BE49-F238E27FC236}">
                <a16:creationId xmlns:a16="http://schemas.microsoft.com/office/drawing/2014/main" id="{5F3A32CE-DBA2-AA8D-8253-1A8777F329F1}"/>
              </a:ext>
            </a:extLst>
          </p:cNvPr>
          <p:cNvPicPr>
            <a:picLocks noChangeAspect="1"/>
          </p:cNvPicPr>
          <p:nvPr/>
        </p:nvPicPr>
        <p:blipFill>
          <a:blip r:embed="rId4"/>
          <a:stretch>
            <a:fillRect/>
          </a:stretch>
        </p:blipFill>
        <p:spPr>
          <a:xfrm>
            <a:off x="7826470" y="1732779"/>
            <a:ext cx="4178643" cy="4178643"/>
          </a:xfrm>
          <a:prstGeom prst="rect">
            <a:avLst/>
          </a:prstGeom>
        </p:spPr>
      </p:pic>
    </p:spTree>
    <p:extLst>
      <p:ext uri="{BB962C8B-B14F-4D97-AF65-F5344CB8AC3E}">
        <p14:creationId xmlns:p14="http://schemas.microsoft.com/office/powerpoint/2010/main" val="39802459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University of Queensland">
  <a:themeElements>
    <a:clrScheme name="UQ">
      <a:dk1>
        <a:sysClr val="windowText" lastClr="000000"/>
      </a:dk1>
      <a:lt1>
        <a:sysClr val="window" lastClr="FFFFFF"/>
      </a:lt1>
      <a:dk2>
        <a:srgbClr val="44546A"/>
      </a:dk2>
      <a:lt2>
        <a:srgbClr val="E7E6E6"/>
      </a:lt2>
      <a:accent1>
        <a:srgbClr val="51247A"/>
      </a:accent1>
      <a:accent2>
        <a:srgbClr val="E62645"/>
      </a:accent2>
      <a:accent3>
        <a:srgbClr val="00A2C7"/>
      </a:accent3>
      <a:accent4>
        <a:srgbClr val="EB602B"/>
      </a:accent4>
      <a:accent5>
        <a:srgbClr val="4085C6"/>
      </a:accent5>
      <a:accent6>
        <a:srgbClr val="2EA836"/>
      </a:accent6>
      <a:hlink>
        <a:srgbClr val="51247A"/>
      </a:hlink>
      <a:folHlink>
        <a:srgbClr val="51247A"/>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Q PowerPoint Template v4.potx" id="{EB40B91F-2F7C-4628-893D-3539496D6C6A}" vid="{691CE4A2-4C6F-4895-A94C-37E246F52C8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UQ PowerPoint Template v4</Template>
  <TotalTime>8365</TotalTime>
  <Words>1381</Words>
  <Application>Microsoft Macintosh PowerPoint</Application>
  <PresentationFormat>Widescreen</PresentationFormat>
  <Paragraphs>172</Paragraphs>
  <Slides>20</Slides>
  <Notes>15</Notes>
  <HiddenSlides>4</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Söhne</vt:lpstr>
      <vt:lpstr>Times New Roman</vt:lpstr>
      <vt:lpstr>ui-sans-serif</vt:lpstr>
      <vt:lpstr>Wingdings</vt:lpstr>
      <vt:lpstr>University of Queensland</vt:lpstr>
      <vt:lpstr>Foundations and Frontiers:  Introduction to Machine Learning (ML) for Interdisciplinary Research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Upcoming Events and Notifications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Rebekah</dc:creator>
  <cp:lastModifiedBy>Thanh Vo Tran</cp:lastModifiedBy>
  <cp:revision>1</cp:revision>
  <cp:lastPrinted>2019-06-05T05:02:20Z</cp:lastPrinted>
  <dcterms:created xsi:type="dcterms:W3CDTF">2018-09-28T01:38:30Z</dcterms:created>
  <dcterms:modified xsi:type="dcterms:W3CDTF">2024-05-29T01:27:09Z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f488380-630a-4f55-a077-a19445e3f360_Enabled">
    <vt:lpwstr>true</vt:lpwstr>
  </property>
  <property fmtid="{D5CDD505-2E9C-101B-9397-08002B2CF9AE}" pid="3" name="MSIP_Label_0f488380-630a-4f55-a077-a19445e3f360_SetDate">
    <vt:lpwstr>2023-04-24T03:12:09Z</vt:lpwstr>
  </property>
  <property fmtid="{D5CDD505-2E9C-101B-9397-08002B2CF9AE}" pid="4" name="MSIP_Label_0f488380-630a-4f55-a077-a19445e3f360_Method">
    <vt:lpwstr>Standard</vt:lpwstr>
  </property>
  <property fmtid="{D5CDD505-2E9C-101B-9397-08002B2CF9AE}" pid="5" name="MSIP_Label_0f488380-630a-4f55-a077-a19445e3f360_Name">
    <vt:lpwstr>OFFICIAL - INTERNAL</vt:lpwstr>
  </property>
  <property fmtid="{D5CDD505-2E9C-101B-9397-08002B2CF9AE}" pid="6" name="MSIP_Label_0f488380-630a-4f55-a077-a19445e3f360_SiteId">
    <vt:lpwstr>b6e377cf-9db3-46cb-91a2-fad9605bb15c</vt:lpwstr>
  </property>
  <property fmtid="{D5CDD505-2E9C-101B-9397-08002B2CF9AE}" pid="7" name="MSIP_Label_0f488380-630a-4f55-a077-a19445e3f360_ActionId">
    <vt:lpwstr>2952bca8-f78f-4ab3-a8d6-ea3d697eb7a6</vt:lpwstr>
  </property>
  <property fmtid="{D5CDD505-2E9C-101B-9397-08002B2CF9AE}" pid="8" name="MSIP_Label_0f488380-630a-4f55-a077-a19445e3f360_ContentBits">
    <vt:lpwstr>0</vt:lpwstr>
  </property>
</Properties>
</file>